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Barlow ExtraLight"/>
      <p:regular r:id="rId17"/>
      <p:bold r:id="rId18"/>
      <p:italic r:id="rId19"/>
      <p:boldItalic r:id="rId20"/>
    </p:embeddedFont>
    <p:embeddedFont>
      <p:font typeface="Hepta Slab Medium"/>
      <p:regular r:id="rId21"/>
      <p:bold r:id="rId22"/>
    </p:embeddedFont>
    <p:embeddedFont>
      <p:font typeface="Hepta Slab Light"/>
      <p:regular r:id="rId23"/>
      <p:bold r:id="rId24"/>
    </p:embeddedFont>
    <p:embeddedFont>
      <p:font typeface="Hepta Slab"/>
      <p:regular r:id="rId25"/>
      <p:bold r:id="rId26"/>
    </p:embeddedFont>
    <p:embeddedFont>
      <p:font typeface="Barlow Medium"/>
      <p:regular r:id="rId27"/>
      <p:bold r:id="rId28"/>
      <p:italic r:id="rId29"/>
      <p:boldItalic r:id="rId30"/>
    </p:embeddedFont>
    <p:embeddedFont>
      <p:font typeface="Barlow Light"/>
      <p:regular r:id="rId31"/>
      <p:bold r:id="rId32"/>
      <p:italic r:id="rId33"/>
      <p:boldItalic r:id="rId34"/>
    </p:embeddedFont>
    <p:embeddedFont>
      <p:font typeface="Barlow"/>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BarlowExtraLight-boldItalic.fntdata"/><Relationship Id="rId22" Type="http://schemas.openxmlformats.org/officeDocument/2006/relationships/font" Target="fonts/HeptaSlabMedium-bold.fntdata"/><Relationship Id="rId21" Type="http://schemas.openxmlformats.org/officeDocument/2006/relationships/font" Target="fonts/HeptaSlabMedium-regular.fntdata"/><Relationship Id="rId24" Type="http://schemas.openxmlformats.org/officeDocument/2006/relationships/font" Target="fonts/HeptaSlabLight-bold.fntdata"/><Relationship Id="rId23" Type="http://schemas.openxmlformats.org/officeDocument/2006/relationships/font" Target="fonts/HeptaSlabLigh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HeptaSlab-bold.fntdata"/><Relationship Id="rId25" Type="http://schemas.openxmlformats.org/officeDocument/2006/relationships/font" Target="fonts/HeptaSlab-regular.fntdata"/><Relationship Id="rId28" Type="http://schemas.openxmlformats.org/officeDocument/2006/relationships/font" Target="fonts/BarlowMedium-bold.fntdata"/><Relationship Id="rId27" Type="http://schemas.openxmlformats.org/officeDocument/2006/relationships/font" Target="fonts/BarlowMedium-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BarlowMedium-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BarlowLight-regular.fntdata"/><Relationship Id="rId30" Type="http://schemas.openxmlformats.org/officeDocument/2006/relationships/font" Target="fonts/BarlowMedium-boldItalic.fntdata"/><Relationship Id="rId11" Type="http://schemas.openxmlformats.org/officeDocument/2006/relationships/slide" Target="slides/slide6.xml"/><Relationship Id="rId33" Type="http://schemas.openxmlformats.org/officeDocument/2006/relationships/font" Target="fonts/BarlowLight-italic.fntdata"/><Relationship Id="rId10" Type="http://schemas.openxmlformats.org/officeDocument/2006/relationships/slide" Target="slides/slide5.xml"/><Relationship Id="rId32" Type="http://schemas.openxmlformats.org/officeDocument/2006/relationships/font" Target="fonts/BarlowLight-bold.fntdata"/><Relationship Id="rId13" Type="http://schemas.openxmlformats.org/officeDocument/2006/relationships/slide" Target="slides/slide8.xml"/><Relationship Id="rId35" Type="http://schemas.openxmlformats.org/officeDocument/2006/relationships/font" Target="fonts/Barlow-regular.fntdata"/><Relationship Id="rId12" Type="http://schemas.openxmlformats.org/officeDocument/2006/relationships/slide" Target="slides/slide7.xml"/><Relationship Id="rId34" Type="http://schemas.openxmlformats.org/officeDocument/2006/relationships/font" Target="fonts/BarlowLight-boldItalic.fntdata"/><Relationship Id="rId15" Type="http://schemas.openxmlformats.org/officeDocument/2006/relationships/slide" Target="slides/slide10.xml"/><Relationship Id="rId37" Type="http://schemas.openxmlformats.org/officeDocument/2006/relationships/font" Target="fonts/Barlow-italic.fntdata"/><Relationship Id="rId14" Type="http://schemas.openxmlformats.org/officeDocument/2006/relationships/slide" Target="slides/slide9.xml"/><Relationship Id="rId36" Type="http://schemas.openxmlformats.org/officeDocument/2006/relationships/font" Target="fonts/Barlow-bold.fntdata"/><Relationship Id="rId17" Type="http://schemas.openxmlformats.org/officeDocument/2006/relationships/font" Target="fonts/BarlowExtraLight-regular.fntdata"/><Relationship Id="rId16" Type="http://schemas.openxmlformats.org/officeDocument/2006/relationships/slide" Target="slides/slide11.xml"/><Relationship Id="rId38" Type="http://schemas.openxmlformats.org/officeDocument/2006/relationships/font" Target="fonts/Barlow-boldItalic.fntdata"/><Relationship Id="rId19" Type="http://schemas.openxmlformats.org/officeDocument/2006/relationships/font" Target="fonts/BarlowExtraLight-italic.fntdata"/><Relationship Id="rId18" Type="http://schemas.openxmlformats.org/officeDocument/2006/relationships/font" Target="fonts/BarlowExtraLight-bold.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ortmoragency.com/blog/the-evolution-of-ar-glasses#:~:text=In%202013%2C%20Google%20made%20waves,world%20through%20the%20glasses%27%20lenses" TargetMode="External"/><Relationship Id="rId3" Type="http://schemas.openxmlformats.org/officeDocument/2006/relationships/hyperlink" Target="https://www.ortmoragency.com/blog/the-evolution-of-ar-glasses#:~:text=limited%20range%20of%20functions%20led,visionaries%20and%20tech%20innovators%20worldwide" TargetMode="External"/><Relationship Id="rId4" Type="http://schemas.openxmlformats.org/officeDocument/2006/relationships/hyperlink" Target="https://next.reality.news/news/timeline-augmented-reality-head-mounted-displays-from-2009-present-0181889/#:~:text=2015" TargetMode="External"/><Relationship Id="rId9" Type="http://schemas.openxmlformats.org/officeDocument/2006/relationships/hyperlink" Target="https://en.wikipedia.org/wiki/Apple_Vision_Pro#:~:text=Apple%20markets%20Apple%20Vision%20Pro,13" TargetMode="External"/><Relationship Id="rId5" Type="http://schemas.openxmlformats.org/officeDocument/2006/relationships/hyperlink" Target="https://next.reality.news/news/timeline-augmented-reality-head-mounted-displays-from-2009-present-0181889/#:~:text=Finally%2C%20the%20Magic%20Leap%20One%3A,shipping%20the%20device%20in%202018" TargetMode="External"/><Relationship Id="rId6" Type="http://schemas.openxmlformats.org/officeDocument/2006/relationships/hyperlink" Target="https://next.reality.news/news/timeline-augmented-reality-head-mounted-displays-from-2009-present-0181889/#:~:text=After%20years%20of%20rumors%20and,the%20company%27s%20CEO%2C%20Rony%20Abovitz" TargetMode="External"/><Relationship Id="rId7" Type="http://schemas.openxmlformats.org/officeDocument/2006/relationships/hyperlink" Target="https://next.reality.news/news/timeline-augmented-reality-head-mounted-displays-from-2009-present-0181889/#:~:text=Microsoft%20finally%20updates%20its%20pioneering,across%20all%20companies%20to%20date" TargetMode="External"/><Relationship Id="rId8" Type="http://schemas.openxmlformats.org/officeDocument/2006/relationships/hyperlink" Target="https://en.wikipedia.org/wiki/Apple_Vision_Pro#:~:text=The%20Apple%20Vision%20Pro%20is,11" TargetMode="External"/></Relationships>
</file>

<file path=ppt/notesSlides/_rels/notesSlide3.xml.rels><?xml version="1.0" encoding="UTF-8" standalone="yes"?><Relationships xmlns="http://schemas.openxmlformats.org/package/2006/relationships"><Relationship Id="rId11" Type="http://schemas.openxmlformats.org/officeDocument/2006/relationships/hyperlink" Target="https://www.theverge.com/2023/6/27/23776144/google-project-iris-ar-glasses-goggles-dead-alive#:~:text=According%20to%20the%20publication%2C%20Google,a%20broad%20ecosystem%20of%20phones" TargetMode="External"/><Relationship Id="rId10" Type="http://schemas.openxmlformats.org/officeDocument/2006/relationships/hyperlink" Target="https://www.theverge.com/2023/6/27/23776144/google-project-iris-ar-glasses-goggles-dead-alive#:~:text=Remember%20Google%E2%80%99s%20fancy%20translation%20glasses,no%20longer%20in%20the%20works" TargetMode="External"/><Relationship Id="rId13" Type="http://schemas.openxmlformats.org/officeDocument/2006/relationships/hyperlink" Target="https://www.theverge.com/2024/9/17/24245572/snap-spectacles-ar-developers-evan-spiegel#:~:text=Spectacles%20in%202021%20and%20distributing,for%20at%20least%20one%20year" TargetMode="External"/><Relationship Id="rId12" Type="http://schemas.openxmlformats.org/officeDocument/2006/relationships/hyperlink" Target="https://www.theverge.com/2024/9/17/24245572/snap-spectacles-ar-developers-evan-spiegel#:~:text=Snap%E2%80%99s%20fifth,last%20longer%20on%20a%20charge" TargetMode="External"/><Relationship Id="rId1" Type="http://schemas.openxmlformats.org/officeDocument/2006/relationships/notesMaster" Target="../notesMasters/notesMaster1.xml"/><Relationship Id="rId2" Type="http://schemas.openxmlformats.org/officeDocument/2006/relationships/hyperlink" Target="https://www.apple.com/newsroom/2024/01/apple-vision-pro-available-in-the-us-on-february-2/#:~:text=An%20all,unique%20capabilities%20of%20Vision%20Pro" TargetMode="External"/><Relationship Id="rId3" Type="http://schemas.openxmlformats.org/officeDocument/2006/relationships/hyperlink" Target="https://www.washingtonpost.com/technology/2023/09/27/meta-quest-3-vr-headset-ray-ban-smart-glasses/#:~:text=The%20biggest%20change%20is%20that,world%20of%20%E2%80%9Cmixed%20reality%E2%80%9D%20capabilities" TargetMode="External"/><Relationship Id="rId4" Type="http://schemas.openxmlformats.org/officeDocument/2006/relationships/hyperlink" Target="https://www.washingtonpost.com/technology/2023/09/27/meta-quest-3-vr-headset-ray-ban-smart-glasses/#:~:text=We%20had%20a%20chance%20to,that%20is%20coming%20next%20year" TargetMode="External"/><Relationship Id="rId9" Type="http://schemas.openxmlformats.org/officeDocument/2006/relationships/hyperlink" Target="https://www.theverge.com/2023/6/27/23776144/google-project-iris-ar-glasses-goggles-dead-alive#:~:text=Last%20January%2C%20we%20revealed%20Google,%E2%80%9D" TargetMode="External"/><Relationship Id="rId14" Type="http://schemas.openxmlformats.org/officeDocument/2006/relationships/hyperlink" Target="https://www.theverge.com/2024/9/17/24245572/snap-spectacles-ar-developers-evan-spiegel#:~:text=the%20new%20Spectacles%20felt%20a,website%20in%20a%20floating%20window" TargetMode="External"/><Relationship Id="rId5" Type="http://schemas.openxmlformats.org/officeDocument/2006/relationships/hyperlink" Target="https://next.reality.news/news/timeline-augmented-reality-head-mounted-displays-from-2009-present-0181889/#:~:text=Microsoft%20finally%20updates%20its%20pioneering,across%20all%20companies%20to%20date" TargetMode="External"/><Relationship Id="rId6" Type="http://schemas.openxmlformats.org/officeDocument/2006/relationships/hyperlink" Target="https://www.theverge.com/2022/7/12/23205702/magic-leap-2-enterprise-release-price-shipping-date-mixed-reality-ar-headset#:~:text=The%20Magic%20Leap%202%20headset,as%20expected%2C%20a%20higher%20price" TargetMode="External"/><Relationship Id="rId7" Type="http://schemas.openxmlformats.org/officeDocument/2006/relationships/hyperlink" Target="https://www.theverge.com/2022/7/12/23205702/magic-leap-2-enterprise-release-price-shipping-date-mixed-reality-ar-headset#:~:text=match%20at%20L165%20Magic%20Leap,selling%20through%20retail%20partner%20Insight" TargetMode="External"/><Relationship Id="rId8" Type="http://schemas.openxmlformats.org/officeDocument/2006/relationships/hyperlink" Target="https://www.theverge.com/2023/6/27/23776144/google-project-iris-ar-glasses-goggles-dead-alive#:~:text=,70"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ortmoragency.com/blog/the-evolution-of-ar-glasses#:~:text=The%20future%20of%20AR%20glasses,glasses%20are%20vast%20and%20diverse" TargetMode="External"/><Relationship Id="rId3" Type="http://schemas.openxmlformats.org/officeDocument/2006/relationships/hyperlink" Target="https://en.wikipedia.org/wiki/Apple_Vision_Pro#:~:text=Connectivity%20Wi%E2%80%91Fi%206%20%28802,pro" TargetMode="External"/><Relationship Id="rId4" Type="http://schemas.openxmlformats.org/officeDocument/2006/relationships/hyperlink" Target="https://en.wikipedia.org/wiki/Apple_Vision_Pro#:~:text=The%20Apple%20Vision%20Pro%20is,11" TargetMode="External"/><Relationship Id="rId5" Type="http://schemas.openxmlformats.org/officeDocument/2006/relationships/hyperlink" Target="https://imaginovation.net/blog/ar-in-healthcare-use-cases/#:~:text=,Global%20Healthcare%20AR%2FVR%20market%20will" TargetMode="External"/><Relationship Id="rId6" Type="http://schemas.openxmlformats.org/officeDocument/2006/relationships/hyperlink" Target="https://www.apple.com/newsroom/2024/01/apple-vision-pro-available-in-the-us-on-february-2/#:~:text=FaceTime%20on%20Apple%20Vision%20Pro,will%20appear%20in%20a%20tile" TargetMode="External"/><Relationship Id="rId7" Type="http://schemas.openxmlformats.org/officeDocument/2006/relationships/hyperlink" Target="https://www.apple.com/newsroom/2024/01/apple-vision-pro-available-in-the-us-on-february-2/#:~:text=Persona%20is%20an%20authentic%20spatial,Cisco%20Webex%2C%20and%20Microsoft%20Teams" TargetMode="External"/><Relationship Id="rId8" Type="http://schemas.openxmlformats.org/officeDocument/2006/relationships/hyperlink" Target="https://www.apple.com/newsroom/2024/01/apple-vision-pro-available-in-the-us-on-february-2/#:~:text=An%20all,unique%20capabilities%20of%20Vision%20Pro"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imperial.ac.uk/news/184520/augmented-reality-helps-surgeons-through-tissue/#:~:text=In%20a%20series%20of%20procedures,undergoing%20reconstructive%20lower%20limb%20surgery" TargetMode="External"/><Relationship Id="rId3" Type="http://schemas.openxmlformats.org/officeDocument/2006/relationships/hyperlink" Target="https://www.imperial.ac.uk/news/184520/augmented-reality-helps-surgeons-through-tissue/#:~:text=The%20Imperial%20team%20used%20the,through%E2%80%99%20the%20limb%20during%20surgery" TargetMode="External"/><Relationship Id="rId4" Type="http://schemas.openxmlformats.org/officeDocument/2006/relationships/hyperlink" Target="https://www.imperial.ac.uk/news/184520/augmented-reality-helps-surgeons-through-tissue/#:~:text=According%20to%20the%20team%20trialling,could%20improve%20outcomes%20for%20patients" TargetMode="External"/><Relationship Id="rId9" Type="http://schemas.openxmlformats.org/officeDocument/2006/relationships/hyperlink" Target="https://pubmed.ncbi.nlm.nih.gov/37193429/#:~:text=PubMed%20pubmed,in%20adjunct%20to%20conventional%20therapy" TargetMode="External"/><Relationship Id="rId5" Type="http://schemas.openxmlformats.org/officeDocument/2006/relationships/hyperlink" Target="https://www.imperial.ac.uk/news/184520/augmented-reality-helps-surgeons-through-tissue/#:~:text=%E2%80%9CThrough%20this%20initial%20series%20of,%E2%80%9D" TargetMode="External"/><Relationship Id="rId6" Type="http://schemas.openxmlformats.org/officeDocument/2006/relationships/hyperlink" Target="https://case.edu/hololens/#:~:text=understood%20their%203,%E2%80%9D" TargetMode="External"/><Relationship Id="rId7" Type="http://schemas.openxmlformats.org/officeDocument/2006/relationships/hyperlink" Target="https://case.edu/hololens/#:~:text=It%E2%80%99s%20also%20easy%20to%20engage,out%20auditorium" TargetMode="External"/><Relationship Id="rId8" Type="http://schemas.openxmlformats.org/officeDocument/2006/relationships/hyperlink" Target="https://case.edu/hololens/#:~:text=the%20fibers%20by%20direction%2C%20and,Griswold%20identified%20as%20a%20tumor"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fsrinc.com/education/collaborate-ed-tech-blog/517-augmented-reality-glasses-revolutionizing-learning-with-immersive-digital-experiences#:~:text=comprehension,they%20orbit%20in%20real%20time" TargetMode="External"/><Relationship Id="rId3" Type="http://schemas.openxmlformats.org/officeDocument/2006/relationships/hyperlink" Target="https://fsrinc.com/education/collaborate-ed-tech-blog/517-augmented-reality-glasses-revolutionizing-learning-with-immersive-digital-experiences#:~:text=Shakespearean%20plays%20with%20interactive%20scene,deeper%20connection%20to%20the%20material" TargetMode="External"/><Relationship Id="rId4" Type="http://schemas.openxmlformats.org/officeDocument/2006/relationships/hyperlink" Target="https://capsulesight.com/smartglasses/15-examples-of-the-use-of-smart-glasses-in-education/#:~:text=2,Blade" TargetMode="External"/><Relationship Id="rId5" Type="http://schemas.openxmlformats.org/officeDocument/2006/relationships/hyperlink" Target="https://fsrinc.com/education/collaborate-ed-tech-blog/517-augmented-reality-glasses-revolutionizing-learning-with-immersive-digital-experiences#:~:text=Every%20student%20has%20a%20unique,students%20of%20different%20skill%20levels" TargetMode="External"/><Relationship Id="rId6" Type="http://schemas.openxmlformats.org/officeDocument/2006/relationships/hyperlink" Target="https://capsulesight.com/smartglasses/15-examples-of-the-use-of-smart-glasses-in-education/#:~:text=2,Blade" TargetMode="External"/><Relationship Id="rId7" Type="http://schemas.openxmlformats.org/officeDocument/2006/relationships/hyperlink" Target="https://capsulesight.com/smartglasses/15-examples-of-the-use-of-smart-glasses-in-education/#:~:text=3,HoloLens%202" TargetMode="External"/></Relationships>
</file>

<file path=ppt/notesSlides/_rels/notesSlide9.xml.rels><?xml version="1.0" encoding="UTF-8" standalone="yes"?><Relationships xmlns="http://schemas.openxmlformats.org/package/2006/relationships"><Relationship Id="rId11" Type="http://schemas.openxmlformats.org/officeDocument/2006/relationships/hyperlink" Target="https://www.apple.com/newsroom/2024/01/apple-vision-pro-available-in-the-us-on-february-2/#:~:text=Apple%20Vision%20Pro%20is%20designed,attach%20to%20Vision%20Pro%2C%20allowing" TargetMode="External"/><Relationship Id="rId10" Type="http://schemas.openxmlformats.org/officeDocument/2006/relationships/hyperlink" Target="https://www.apple.com/apple-vision-pro/#:~:text=Apple%20Vision%20Pro%20seamlessly%20blends,in%20ways%20never%20before%20possible" TargetMode="External"/><Relationship Id="rId1" Type="http://schemas.openxmlformats.org/officeDocument/2006/relationships/notesMaster" Target="../notesMasters/notesMaster1.xml"/><Relationship Id="rId2" Type="http://schemas.openxmlformats.org/officeDocument/2006/relationships/hyperlink" Target="https://capsulesight.com/smartglasses/what-are-the-challenges-of-smart-glasses/#:~:text=Intuitive%20Controls" TargetMode="External"/><Relationship Id="rId3" Type="http://schemas.openxmlformats.org/officeDocument/2006/relationships/hyperlink" Target="https://capsulesight.com/smartglasses/what-are-the-challenges-of-smart-glasses/#:~:text=Comfort%20and%20Ergonomics" TargetMode="External"/><Relationship Id="rId4" Type="http://schemas.openxmlformats.org/officeDocument/2006/relationships/hyperlink" Target="https://www.washingtonpost.com/technology/2023/09/27/meta-quest-3-vr-headset-ray-ban-smart-glasses/#:~:text=The%20Quest%202%20was%20a,wearing%20it%20for%20a%20while" TargetMode="External"/><Relationship Id="rId9" Type="http://schemas.openxmlformats.org/officeDocument/2006/relationships/hyperlink" Target="https://capsulesight.com/smartglasses/what-are-the-challenges-of-smart-glasses/#:~:text=Accessibility" TargetMode="External"/><Relationship Id="rId5" Type="http://schemas.openxmlformats.org/officeDocument/2006/relationships/hyperlink" Target="https://capsulesight.com/arglasses/disadvantages-of-augmented-reality-ar/#:~:text=2,key%20to%20overcoming%20this%20limitation" TargetMode="External"/><Relationship Id="rId6" Type="http://schemas.openxmlformats.org/officeDocument/2006/relationships/hyperlink" Target="https://arinsider.co/2021/08/24/case-study-boeing-cuts-production-time-with-ar/#:~:text=To%20reduce%20that%20cognitive%20load,speed%20up%20and%20improve%20assembly" TargetMode="External"/><Relationship Id="rId7" Type="http://schemas.openxmlformats.org/officeDocument/2006/relationships/hyperlink" Target="https://www.ortmoragency.com/blog/the-evolution-of-ar-glasses#:~:text=connection%20with%20the%20real%20world,through%20the%20glasses%27%20lenses" TargetMode="External"/><Relationship Id="rId8" Type="http://schemas.openxmlformats.org/officeDocument/2006/relationships/hyperlink" Target="https://capsulesight.com/smartglasses/what-are-the-challenges-of-smart-glasses/#:~:text=Privacy%20Concerns"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35eb92b5d3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35eb92b5d3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35e2239f7b0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35e2239f7b0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35e2239f7b0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35e2239f7b0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35d8c2be76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35d8c2be76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2013 – Google Glass:</a:t>
            </a:r>
            <a:r>
              <a:rPr lang="en">
                <a:solidFill>
                  <a:schemeClr val="dk1"/>
                </a:solidFill>
              </a:rPr>
              <a:t> Google launches the </a:t>
            </a:r>
            <a:r>
              <a:rPr i="1" lang="en">
                <a:solidFill>
                  <a:schemeClr val="dk1"/>
                </a:solidFill>
              </a:rPr>
              <a:t>Glass Explorer Edition</a:t>
            </a:r>
            <a:r>
              <a:rPr lang="en">
                <a:solidFill>
                  <a:schemeClr val="dk1"/>
                </a:solidFill>
              </a:rPr>
              <a:t> for $1,500, pioneering smart glasses with a mini display overlaying information in the wearer’s view</a:t>
            </a:r>
            <a:r>
              <a:rPr lang="en" u="sng">
                <a:solidFill>
                  <a:schemeClr val="hlink"/>
                </a:solidFill>
                <a:hlinkClick r:id="rId2"/>
              </a:rPr>
              <a:t>ortmoragency.com</a:t>
            </a:r>
            <a:r>
              <a:rPr lang="en" u="sng">
                <a:solidFill>
                  <a:schemeClr val="hlink"/>
                </a:solidFill>
                <a:hlinkClick r:id="rId3"/>
              </a:rPr>
              <a:t>ortmoragency.com</a:t>
            </a:r>
            <a:r>
              <a:rPr lang="en">
                <a:solidFill>
                  <a:schemeClr val="dk1"/>
                </a:solidFill>
              </a:rPr>
              <a:t>. It sparked huge interest but faced public pushback over privacy and was shelved in 2015.</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2015 – Microsoft HoloLens:</a:t>
            </a:r>
            <a:r>
              <a:rPr lang="en">
                <a:solidFill>
                  <a:schemeClr val="dk1"/>
                </a:solidFill>
              </a:rPr>
              <a:t> Microsoft unveils HoloLens, the first standalone holographic AR headset, featuring advanced sensors and optics to blend 3D “holograms” with the real world</a:t>
            </a:r>
            <a:r>
              <a:rPr lang="en" u="sng">
                <a:solidFill>
                  <a:schemeClr val="hlink"/>
                </a:solidFill>
                <a:hlinkClick r:id="rId4"/>
              </a:rPr>
              <a:t>next.reality.news</a:t>
            </a:r>
            <a:r>
              <a:rPr lang="en">
                <a:solidFill>
                  <a:schemeClr val="dk1"/>
                </a:solidFill>
              </a:rPr>
              <a:t>. Aimed initially at developers/enterprise, HoloLens set a new bar for immersive AR.</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2018 – Magic Leap One:</a:t>
            </a:r>
            <a:r>
              <a:rPr lang="en">
                <a:solidFill>
                  <a:schemeClr val="dk1"/>
                </a:solidFill>
              </a:rPr>
              <a:t> After years of secrecy and investment, Magic Leap ships the </a:t>
            </a:r>
            <a:r>
              <a:rPr i="1" lang="en">
                <a:solidFill>
                  <a:schemeClr val="dk1"/>
                </a:solidFill>
              </a:rPr>
              <a:t>One Creator Edition</a:t>
            </a:r>
            <a:r>
              <a:rPr lang="en">
                <a:solidFill>
                  <a:schemeClr val="dk1"/>
                </a:solidFill>
              </a:rPr>
              <a:t> AR headset. It uses a lightfield display with goggles tethered to a hip-worn computer, offering a wider field of view than HoloLens and targeting creative developers</a:t>
            </a:r>
            <a:r>
              <a:rPr lang="en" u="sng">
                <a:solidFill>
                  <a:schemeClr val="hlink"/>
                </a:solidFill>
                <a:hlinkClick r:id="rId5"/>
              </a:rPr>
              <a:t>next.reality.news</a:t>
            </a:r>
            <a:r>
              <a:rPr lang="en" u="sng">
                <a:solidFill>
                  <a:schemeClr val="hlink"/>
                </a:solidFill>
                <a:hlinkClick r:id="rId6"/>
              </a:rPr>
              <a:t>next.reality.news</a:t>
            </a:r>
            <a:r>
              <a:rPr lang="en">
                <a:solidFill>
                  <a:schemeClr val="dk1"/>
                </a:solidFill>
              </a:rPr>
              <a:t>.</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2019 – HoloLens 2:</a:t>
            </a:r>
            <a:r>
              <a:rPr lang="en">
                <a:solidFill>
                  <a:schemeClr val="dk1"/>
                </a:solidFill>
              </a:rPr>
              <a:t> Microsoft releases HoloLens 2 with a significantly larger field of view, improved hand tracking, and a lighter, more ergonomic design</a:t>
            </a:r>
            <a:r>
              <a:rPr lang="en" u="sng">
                <a:solidFill>
                  <a:schemeClr val="hlink"/>
                </a:solidFill>
                <a:hlinkClick r:id="rId7"/>
              </a:rPr>
              <a:t>next.reality.news</a:t>
            </a:r>
            <a:r>
              <a:rPr lang="en">
                <a:solidFill>
                  <a:schemeClr val="dk1"/>
                </a:solidFill>
              </a:rPr>
              <a:t>. It remains one of the most advanced AR headsets for enterprise use, deployed in manufacturing, healthcare, and military projects.</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2023 – Apple Vision Pro:</a:t>
            </a:r>
            <a:r>
              <a:rPr lang="en">
                <a:solidFill>
                  <a:schemeClr val="dk1"/>
                </a:solidFill>
              </a:rPr>
              <a:t> Apple announces its first spatial computing headset, Vision Pro, blending AR and VR (mixed reality). Shipping in 2024 for $3,499, it boasts dual 4K+ micro-OLED displays, eye/hand tracking, and a new </a:t>
            </a:r>
            <a:r>
              <a:rPr i="1" lang="en">
                <a:solidFill>
                  <a:schemeClr val="dk1"/>
                </a:solidFill>
              </a:rPr>
              <a:t>visionOS</a:t>
            </a:r>
            <a:r>
              <a:rPr lang="en">
                <a:solidFill>
                  <a:schemeClr val="dk1"/>
                </a:solidFill>
              </a:rPr>
              <a:t> operating system</a:t>
            </a:r>
            <a:r>
              <a:rPr lang="en" u="sng">
                <a:solidFill>
                  <a:schemeClr val="hlink"/>
                </a:solidFill>
                <a:hlinkClick r:id="rId8"/>
              </a:rPr>
              <a:t>en.wikipedia.org</a:t>
            </a:r>
            <a:r>
              <a:rPr lang="en" u="sng">
                <a:solidFill>
                  <a:schemeClr val="hlink"/>
                </a:solidFill>
                <a:hlinkClick r:id="rId9"/>
              </a:rPr>
              <a:t>en.wikipedia.org</a:t>
            </a:r>
            <a:r>
              <a:rPr lang="en">
                <a:solidFill>
                  <a:schemeClr val="dk1"/>
                </a:solidFill>
              </a:rPr>
              <a:t>. Apple’s entry underscores that AR/MR is becoming mainstream in the next generation of consumer devices.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35d8c2be766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35d8c2be766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Apple’s Spatial Computing Ecosystem:</a:t>
            </a:r>
            <a:r>
              <a:rPr lang="en">
                <a:solidFill>
                  <a:schemeClr val="dk1"/>
                </a:solidFill>
              </a:rPr>
              <a:t> Apple’s Vision Pro (shipping 2024) leads in hardware innovation with high-resolution passthrough AR, advanced eye-hand-voice controls, and a dedicated OS. Apple is launching a robust App Store with hundreds of thousands of existing iPad/iPhone apps adapted for AR</a:t>
            </a:r>
            <a:r>
              <a:rPr lang="en" u="sng">
                <a:solidFill>
                  <a:schemeClr val="hlink"/>
                </a:solidFill>
                <a:hlinkClick r:id="rId2"/>
              </a:rPr>
              <a:t>apple.com</a:t>
            </a:r>
            <a:r>
              <a:rPr lang="en">
                <a:solidFill>
                  <a:schemeClr val="dk1"/>
                </a:solidFill>
              </a:rPr>
              <a:t>. This integration of hardware, software (visionOS), and developer tools signals a strong push toward viable consumer AR.</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Meta (Facebook):</a:t>
            </a:r>
            <a:r>
              <a:rPr lang="en">
                <a:solidFill>
                  <a:schemeClr val="dk1"/>
                </a:solidFill>
              </a:rPr>
              <a:t> Meta is investing heavily in mixed reality and future AR glasses. The Meta Quest 3 (2023) VR/MR headset uses color passthrough cameras to enable “mixed reality” experiences, letting users see and interact with virtual objects in their real space</a:t>
            </a:r>
            <a:r>
              <a:rPr lang="en" u="sng">
                <a:solidFill>
                  <a:schemeClr val="hlink"/>
                </a:solidFill>
                <a:hlinkClick r:id="rId3"/>
              </a:rPr>
              <a:t>washingtonpost.com</a:t>
            </a:r>
            <a:r>
              <a:rPr lang="en">
                <a:solidFill>
                  <a:schemeClr val="dk1"/>
                </a:solidFill>
              </a:rPr>
              <a:t>. In parallel, Meta’s partnership with Ray-Ban has produced camera-equipped smart glasses (latest $299 Ray-Ban Meta Glasses) focused on photos, video and audio capture</a:t>
            </a:r>
            <a:r>
              <a:rPr lang="en" u="sng">
                <a:solidFill>
                  <a:schemeClr val="hlink"/>
                </a:solidFill>
                <a:hlinkClick r:id="rId4"/>
              </a:rPr>
              <a:t>washingtonpost.com</a:t>
            </a:r>
            <a:r>
              <a:rPr lang="en">
                <a:solidFill>
                  <a:schemeClr val="dk1"/>
                </a:solidFill>
              </a:rPr>
              <a:t>. While these glasses don’t yet project AR visuals, Meta’s roadmap includes true AR eyewear in coming years, building on its experiments like Project Aria and its vast AR effects ecosystem on social platforms.</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Microsoft:</a:t>
            </a:r>
            <a:r>
              <a:rPr lang="en">
                <a:solidFill>
                  <a:schemeClr val="dk1"/>
                </a:solidFill>
              </a:rPr>
              <a:t> Microsoft’s HoloLens 2 remains a cornerstone of enterprise AR. It provides a fully self-contained headset running Windows Mixed Reality, widely used for hands-free remote assistance, 3D visualization, and training in industries (e.g. engineering and healthcare)</a:t>
            </a:r>
            <a:r>
              <a:rPr lang="en" u="sng">
                <a:solidFill>
                  <a:schemeClr val="hlink"/>
                </a:solidFill>
                <a:hlinkClick r:id="rId5"/>
              </a:rPr>
              <a:t>next.reality.news</a:t>
            </a:r>
            <a:r>
              <a:rPr lang="en">
                <a:solidFill>
                  <a:schemeClr val="dk1"/>
                </a:solidFill>
              </a:rPr>
              <a:t>. However, recent reports suggest Microsoft is recalibrating its AR strategy (the planned HoloLens 3 is uncertain), focusing on existing enterprise and military contracts while possibly exploring partnerships to sustain its AR hardware leadership.</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Magic Leap:</a:t>
            </a:r>
            <a:r>
              <a:rPr lang="en">
                <a:solidFill>
                  <a:schemeClr val="dk1"/>
                </a:solidFill>
              </a:rPr>
              <a:t> After a rocky start in the consumer space, Magic Leap pivoted to enterprise AR. The Magic Leap 2 (launched 2022 at ~$3,299) is a slimmer, lighter headset with a 70° field of view and improved optics</a:t>
            </a:r>
            <a:r>
              <a:rPr lang="en" u="sng">
                <a:solidFill>
                  <a:schemeClr val="hlink"/>
                </a:solidFill>
                <a:hlinkClick r:id="rId6"/>
              </a:rPr>
              <a:t>theverge.com</a:t>
            </a:r>
            <a:r>
              <a:rPr lang="en" u="sng">
                <a:solidFill>
                  <a:schemeClr val="hlink"/>
                </a:solidFill>
                <a:hlinkClick r:id="rId7"/>
              </a:rPr>
              <a:t>theverge.com</a:t>
            </a:r>
            <a:r>
              <a:rPr lang="en">
                <a:solidFill>
                  <a:schemeClr val="dk1"/>
                </a:solidFill>
              </a:rPr>
              <a:t>. Magic Leap 2 is positioned for professional use – early programs include partnerships with medical and industrial companies – and it supports open platforms (like OpenXR) to integrate into enterprise workflows.</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Google:</a:t>
            </a:r>
            <a:r>
              <a:rPr lang="en">
                <a:solidFill>
                  <a:schemeClr val="dk1"/>
                </a:solidFill>
              </a:rPr>
              <a:t> Google’s current AR efforts emphasize software and platforms rather than immediate new hardware. In 2020, Google acquired North (a smart glasses startup) and teased prototype AR glasses with real-time translation</a:t>
            </a:r>
            <a:r>
              <a:rPr lang="en" u="sng">
                <a:solidFill>
                  <a:schemeClr val="hlink"/>
                </a:solidFill>
                <a:hlinkClick r:id="rId8"/>
              </a:rPr>
              <a:t>theverge.com</a:t>
            </a:r>
            <a:r>
              <a:rPr lang="en">
                <a:solidFill>
                  <a:schemeClr val="dk1"/>
                </a:solidFill>
              </a:rPr>
              <a:t>. However, in 2023 Google reportedly </a:t>
            </a:r>
            <a:r>
              <a:rPr b="1" lang="en">
                <a:solidFill>
                  <a:schemeClr val="dk1"/>
                </a:solidFill>
              </a:rPr>
              <a:t>canceled “Project Iris”</a:t>
            </a:r>
            <a:r>
              <a:rPr lang="en">
                <a:solidFill>
                  <a:schemeClr val="dk1"/>
                </a:solidFill>
              </a:rPr>
              <a:t>, its internal AR glasses project, shifting focus to an Android-based “micro XR” platform for other manufacturers’ headsets</a:t>
            </a:r>
            <a:r>
              <a:rPr lang="en" u="sng">
                <a:solidFill>
                  <a:schemeClr val="hlink"/>
                </a:solidFill>
                <a:hlinkClick r:id="rId9"/>
              </a:rPr>
              <a:t>theverge.com</a:t>
            </a:r>
            <a:r>
              <a:rPr lang="en" u="sng">
                <a:solidFill>
                  <a:schemeClr val="hlink"/>
                </a:solidFill>
                <a:hlinkClick r:id="rId10"/>
              </a:rPr>
              <a:t>theverge.com</a:t>
            </a:r>
            <a:r>
              <a:rPr lang="en">
                <a:solidFill>
                  <a:schemeClr val="dk1"/>
                </a:solidFill>
              </a:rPr>
              <a:t>. Google continues to advance mobile AR (ARCore on Android) and is partnering with Qualcomm and Samsung on a future mixed-reality ecosystem</a:t>
            </a:r>
            <a:r>
              <a:rPr lang="en" u="sng">
                <a:solidFill>
                  <a:schemeClr val="hlink"/>
                </a:solidFill>
                <a:hlinkClick r:id="rId11"/>
              </a:rPr>
              <a:t>theverge.com</a:t>
            </a:r>
            <a:r>
              <a:rPr lang="en">
                <a:solidFill>
                  <a:schemeClr val="dk1"/>
                </a:solidFill>
              </a:rPr>
              <a:t>, keeping Google’s foot in the AR space via software.</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Snap Inc.:</a:t>
            </a:r>
            <a:r>
              <a:rPr lang="en">
                <a:solidFill>
                  <a:schemeClr val="dk1"/>
                </a:solidFill>
              </a:rPr>
              <a:t> Snapchat’s parent company remains an AR innovator on the software side (with thousands of AR Lens filters) and is iterating on AR eyewear. Snap’s latest </a:t>
            </a:r>
            <a:r>
              <a:rPr b="1" lang="en">
                <a:solidFill>
                  <a:schemeClr val="dk1"/>
                </a:solidFill>
              </a:rPr>
              <a:t>Spectacles (5th-gen)</a:t>
            </a:r>
            <a:r>
              <a:rPr lang="en">
                <a:solidFill>
                  <a:schemeClr val="dk1"/>
                </a:solidFill>
              </a:rPr>
              <a:t> are lightweight AR glasses with a 46° transparent display, offered only to developers for now</a:t>
            </a:r>
            <a:r>
              <a:rPr lang="en" u="sng">
                <a:solidFill>
                  <a:schemeClr val="hlink"/>
                </a:solidFill>
                <a:hlinkClick r:id="rId12"/>
              </a:rPr>
              <a:t>theverge.com</a:t>
            </a:r>
            <a:r>
              <a:rPr lang="en">
                <a:solidFill>
                  <a:schemeClr val="dk1"/>
                </a:solidFill>
              </a:rPr>
              <a:t>. Snap rents these AR Spectacles for $99/month to encourage creators to build new AR experiences</a:t>
            </a:r>
            <a:r>
              <a:rPr lang="en" u="sng">
                <a:solidFill>
                  <a:schemeClr val="hlink"/>
                </a:solidFill>
                <a:hlinkClick r:id="rId13"/>
              </a:rPr>
              <a:t>theverge.com</a:t>
            </a:r>
            <a:r>
              <a:rPr lang="en" u="sng">
                <a:solidFill>
                  <a:schemeClr val="hlink"/>
                </a:solidFill>
                <a:hlinkClick r:id="rId14"/>
              </a:rPr>
              <a:t>theverge.com</a:t>
            </a:r>
            <a:r>
              <a:rPr lang="en">
                <a:solidFill>
                  <a:schemeClr val="dk1"/>
                </a:solidFill>
              </a:rPr>
              <a:t>. While not yet consumer-ready (battery life and brightness remain limiting), Spectacles serve as a testbed for social AR interactions and demonstrate Snap’s vision for eventually mainstream, fashion-friendly AR glasses.</a:t>
            </a:r>
            <a:endParaRPr>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35d8c2be76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35d8c2be76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Smaller, Lighter Form Factors:</a:t>
            </a:r>
            <a:r>
              <a:rPr lang="en">
                <a:solidFill>
                  <a:schemeClr val="dk1"/>
                </a:solidFill>
              </a:rPr>
              <a:t> A key focus in the next 3–5 years is making AR glasses resemble normal eyewear. Companies are investing in </a:t>
            </a:r>
            <a:r>
              <a:rPr b="1" lang="en">
                <a:solidFill>
                  <a:schemeClr val="dk1"/>
                </a:solidFill>
              </a:rPr>
              <a:t>microLED displays, waveguide optics, and compact batteries</a:t>
            </a:r>
            <a:r>
              <a:rPr lang="en">
                <a:solidFill>
                  <a:schemeClr val="dk1"/>
                </a:solidFill>
              </a:rPr>
              <a:t> to reduce bulk. The future AR devices are expected to be </a:t>
            </a:r>
            <a:r>
              <a:rPr i="1" lang="en">
                <a:solidFill>
                  <a:schemeClr val="dk1"/>
                </a:solidFill>
              </a:rPr>
              <a:t>“smaller, more stylish, and affordable,”</a:t>
            </a:r>
            <a:r>
              <a:rPr lang="en">
                <a:solidFill>
                  <a:schemeClr val="dk1"/>
                </a:solidFill>
              </a:rPr>
              <a:t> shedding headset stigma</a:t>
            </a:r>
            <a:r>
              <a:rPr lang="en" u="sng">
                <a:solidFill>
                  <a:schemeClr val="hlink"/>
                </a:solidFill>
                <a:hlinkClick r:id="rId2"/>
              </a:rPr>
              <a:t>ortmoragency.com</a:t>
            </a:r>
            <a:r>
              <a:rPr lang="en">
                <a:solidFill>
                  <a:schemeClr val="dk1"/>
                </a:solidFill>
              </a:rPr>
              <a:t>. For example, Qualcomm’s reference designs and Meta’s research prototypes aim for sunglasses-like AR frames by mid-decade. Sleeker designs will improve comfort and social acceptability, which is crucial for everyday use.</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Improved Battery Life &amp; Processing:</a:t>
            </a:r>
            <a:r>
              <a:rPr lang="en">
                <a:solidFill>
                  <a:schemeClr val="dk1"/>
                </a:solidFill>
              </a:rPr>
              <a:t> Current AR headsets often last only 2–3 hours on battery</a:t>
            </a:r>
            <a:r>
              <a:rPr lang="en" u="sng">
                <a:solidFill>
                  <a:schemeClr val="hlink"/>
                </a:solidFill>
                <a:hlinkClick r:id="rId3"/>
              </a:rPr>
              <a:t>en.wikipedia.org</a:t>
            </a:r>
            <a:r>
              <a:rPr lang="en">
                <a:solidFill>
                  <a:schemeClr val="dk1"/>
                </a:solidFill>
              </a:rPr>
              <a:t>. Near-term solutions include offloading computation to companion devices (phones or compute pucks) and leveraging more efficient chips. The Apple Vision Pro uses a dedicated R1 co-processor for sensor fusion to minimize latency while optimizing power use</a:t>
            </a:r>
            <a:r>
              <a:rPr lang="en" u="sng">
                <a:solidFill>
                  <a:schemeClr val="hlink"/>
                </a:solidFill>
                <a:hlinkClick r:id="rId4"/>
              </a:rPr>
              <a:t>en.wikipedia.org</a:t>
            </a:r>
            <a:r>
              <a:rPr lang="en">
                <a:solidFill>
                  <a:schemeClr val="dk1"/>
                </a:solidFill>
              </a:rPr>
              <a:t>. We anticipate advances in battery tech and energy-efficient ARM-based processors, so AR glasses can run a full workday. Additionally, </a:t>
            </a:r>
            <a:r>
              <a:rPr b="1" lang="en">
                <a:solidFill>
                  <a:schemeClr val="dk1"/>
                </a:solidFill>
              </a:rPr>
              <a:t>5G and edge computing</a:t>
            </a:r>
            <a:r>
              <a:rPr lang="en">
                <a:solidFill>
                  <a:schemeClr val="dk1"/>
                </a:solidFill>
              </a:rPr>
              <a:t> will play a role – high-bandwidth, low-latency connections allow graphics or AI processing to happen in the cloud, easing the hardware requirements on the glasses</a:t>
            </a:r>
            <a:r>
              <a:rPr lang="en" u="sng">
                <a:solidFill>
                  <a:schemeClr val="hlink"/>
                </a:solidFill>
                <a:hlinkClick r:id="rId5"/>
              </a:rPr>
              <a:t>imaginovation.net</a:t>
            </a:r>
            <a:r>
              <a:rPr lang="en">
                <a:solidFill>
                  <a:schemeClr val="dk1"/>
                </a:solidFill>
              </a:rPr>
              <a:t>.</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Spatial Computing &amp; AR Cloud:</a:t>
            </a:r>
            <a:r>
              <a:rPr lang="en">
                <a:solidFill>
                  <a:schemeClr val="dk1"/>
                </a:solidFill>
              </a:rPr>
              <a:t> To make AR more useful, companies are building the “AR cloud” – a shared 3D map of the world that AR devices can tap into for context. This enables persistent digital overlays pinned to real locations and multi-user AR experiences. For instance, Niantic’s Lightship platform and Microsoft’s Azure Spatial Anchors allow developers to anchor content in physical space globally. In the near term, expect AR apps where, say, you leave virtual notes at a location or see Yelp reviews floating over a restaurant when you look at it. Shared </a:t>
            </a:r>
            <a:r>
              <a:rPr b="1" lang="en">
                <a:solidFill>
                  <a:schemeClr val="dk1"/>
                </a:solidFill>
              </a:rPr>
              <a:t>contextual awareness</a:t>
            </a:r>
            <a:r>
              <a:rPr lang="en">
                <a:solidFill>
                  <a:schemeClr val="dk1"/>
                </a:solidFill>
              </a:rPr>
              <a:t> will make AR far more practical for navigation, tourism, and social interaction.</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Advanced AI Integration:</a:t>
            </a:r>
            <a:r>
              <a:rPr lang="en">
                <a:solidFill>
                  <a:schemeClr val="dk1"/>
                </a:solidFill>
              </a:rPr>
              <a:t> Improved </a:t>
            </a:r>
            <a:r>
              <a:rPr b="1" lang="en">
                <a:solidFill>
                  <a:schemeClr val="dk1"/>
                </a:solidFill>
              </a:rPr>
              <a:t>AI will make AR more context-aware and intuitive</a:t>
            </a:r>
            <a:r>
              <a:rPr lang="en">
                <a:solidFill>
                  <a:schemeClr val="dk1"/>
                </a:solidFill>
              </a:rPr>
              <a:t>. Computer vision AI can recognize objects, faces, text, and environment semantics in real time, allowing AR glasses to provide relevant information automatically (e.g. identifying machine parts and pulling up manuals, or translating signs on the fly). Generative AI assistants might be built into AR to answer questions about what you’re seeing. Enhanced spatial </a:t>
            </a:r>
            <a:r>
              <a:rPr b="1" lang="en">
                <a:solidFill>
                  <a:schemeClr val="dk1"/>
                </a:solidFill>
              </a:rPr>
              <a:t>“scene understanding”</a:t>
            </a:r>
            <a:r>
              <a:rPr lang="en">
                <a:solidFill>
                  <a:schemeClr val="dk1"/>
                </a:solidFill>
              </a:rPr>
              <a:t> means AR can place virtual objects realistically (occlusion, lighting) and interact with the real world. In the next few years, AR design will leverage AI to filter and personalize content – showing you helpful data when needed, and hiding it when it’s not relevant, thereby tackling information overload.</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Natural Interaction Methods:</a:t>
            </a:r>
            <a:r>
              <a:rPr lang="en">
                <a:solidFill>
                  <a:schemeClr val="dk1"/>
                </a:solidFill>
              </a:rPr>
              <a:t> Near-term AR will refine how users interact with digital content in their environment. Hand-tracking, gesture control, eye-tracking, and voice commands are all active areas of development. Apple Vision Pro’s use of eye gaze for targeting and finger pinch for clicking has been praised for its intuitiveness</a:t>
            </a:r>
            <a:r>
              <a:rPr lang="en" u="sng">
                <a:solidFill>
                  <a:schemeClr val="hlink"/>
                </a:solidFill>
                <a:hlinkClick r:id="rId6"/>
              </a:rPr>
              <a:t>apple.com</a:t>
            </a:r>
            <a:r>
              <a:rPr lang="en" u="sng">
                <a:solidFill>
                  <a:schemeClr val="hlink"/>
                </a:solidFill>
                <a:hlinkClick r:id="rId7"/>
              </a:rPr>
              <a:t>apple.com</a:t>
            </a:r>
            <a:r>
              <a:rPr lang="en">
                <a:solidFill>
                  <a:schemeClr val="dk1"/>
                </a:solidFill>
              </a:rPr>
              <a:t>. Similarly, HoloLens and Magic Leap use hand gestures and voice (“select”, “zoom”) to manipulate holograms. Future AR designs will combine inputs – e.g. gaze to select and voice to execute (“open that email”) – to minimize the need for controllers or phones. Haptic feedback is also being explored (wearables that simulate touch) to make AR interactions more tactile and convincing. Designers will need to ensure these interactions feel seamless and account for accessibility (e.g. alternatives for those who cannot speak or use certain gestures).</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Robust App Ecosystems and Tooling:</a:t>
            </a:r>
            <a:r>
              <a:rPr lang="en">
                <a:solidFill>
                  <a:schemeClr val="dk1"/>
                </a:solidFill>
              </a:rPr>
              <a:t> To be effective, AR needs compelling apps and content. In the near term, we’ll see </a:t>
            </a:r>
            <a:r>
              <a:rPr b="1" lang="en">
                <a:solidFill>
                  <a:schemeClr val="dk1"/>
                </a:solidFill>
              </a:rPr>
              <a:t>convergence of AR and existing app ecosystems</a:t>
            </a:r>
            <a:r>
              <a:rPr lang="en">
                <a:solidFill>
                  <a:schemeClr val="dk1"/>
                </a:solidFill>
              </a:rPr>
              <a:t> – for example, Apple allowing millions of iPad/iPhone apps to run in Vision Pro’s AR space (windowed as floating screens)</a:t>
            </a:r>
            <a:r>
              <a:rPr lang="en" u="sng">
                <a:solidFill>
                  <a:schemeClr val="hlink"/>
                </a:solidFill>
                <a:hlinkClick r:id="rId8"/>
              </a:rPr>
              <a:t>apple.com</a:t>
            </a:r>
            <a:r>
              <a:rPr lang="en">
                <a:solidFill>
                  <a:schemeClr val="dk1"/>
                </a:solidFill>
              </a:rPr>
              <a:t>. This bootstrap approach means users immediately have useful things to do in AR (like browsing web, watching videos, messaging) alongside dedicated AR experiences. On the developer side, AR creation is being democratized by tools like Unity, Unreal, WebAR frameworks, and no-code platforms. WebXR in browsers is maturing, so lightweight AR experiences can be accessed with a URL. As tools and libraries improve, designers can more easily prototype AR interfaces and companies can iterate on practical applications — accelerating the diversity and quality of AR use cases available within 5 years.</a:t>
            </a:r>
            <a:endParaRPr>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35e2239f7b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35e2239f7b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35645ea0ce1_0_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35645ea0ce1_0_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35e2239f7b0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35e2239f7b0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Surgical Assistance:</a:t>
            </a:r>
            <a:r>
              <a:rPr lang="en">
                <a:solidFill>
                  <a:schemeClr val="dk1"/>
                </a:solidFill>
              </a:rPr>
              <a:t> AR is aiding surgeons by overlaying critical patient data and medical imaging into their field of view during operations. For example, surgeons at Imperial College London used Microsoft HoloLens to project a patient’s CT scan (bones, blood vessels) onto the actual patient in real-time, essentially giving “X-ray vision” to help pinpoint vessels during reconstructive surgery</a:t>
            </a:r>
            <a:r>
              <a:rPr lang="en" u="sng">
                <a:solidFill>
                  <a:schemeClr val="hlink"/>
                </a:solidFill>
                <a:hlinkClick r:id="rId2"/>
              </a:rPr>
              <a:t>imperial.ac.uk</a:t>
            </a:r>
            <a:r>
              <a:rPr lang="en" u="sng">
                <a:solidFill>
                  <a:schemeClr val="hlink"/>
                </a:solidFill>
                <a:hlinkClick r:id="rId3"/>
              </a:rPr>
              <a:t>imperial.ac.uk</a:t>
            </a:r>
            <a:r>
              <a:rPr lang="en">
                <a:solidFill>
                  <a:schemeClr val="dk1"/>
                </a:solidFill>
              </a:rPr>
              <a:t>. Such AR-guided surgery can improve precision and outcomes by helping surgeons see anatomical details without looking away to 2D monitors. Early trials report that AR headsets in the operating room are practical and beneficial for surgical teams</a:t>
            </a:r>
            <a:r>
              <a:rPr lang="en" u="sng">
                <a:solidFill>
                  <a:schemeClr val="hlink"/>
                </a:solidFill>
                <a:hlinkClick r:id="rId4"/>
              </a:rPr>
              <a:t>imperial.ac.uk</a:t>
            </a:r>
            <a:r>
              <a:rPr lang="en" u="sng">
                <a:solidFill>
                  <a:schemeClr val="hlink"/>
                </a:solidFill>
                <a:hlinkClick r:id="rId5"/>
              </a:rPr>
              <a:t>imperial.ac.uk</a:t>
            </a:r>
            <a:r>
              <a:rPr lang="en">
                <a:solidFill>
                  <a:schemeClr val="dk1"/>
                </a:solidFill>
              </a:rPr>
              <a:t>. Beyond visualization, AR can also enable remote collaboration – a specialist can see what the surgeon sees via AR and guide when needed, which has been tested in fields like neurosurgery and orthopedics.</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Medical Training &amp; Education:</a:t>
            </a:r>
            <a:r>
              <a:rPr lang="en">
                <a:solidFill>
                  <a:schemeClr val="dk1"/>
                </a:solidFill>
              </a:rPr>
              <a:t> AR/MR is being used to teach anatomy, procedures, and clinical skills in more immersive ways. Case Western Reserve University, for instance, uses HoloLens with a HoloAnatomy app to let medical students interact with 3D cadavers and organ models holographically. Students reported that 15 minutes with a life-sized 3D anatomy hologram saved them hours of dissection study, and improved their understanding of spatial relationships in the body</a:t>
            </a:r>
            <a:r>
              <a:rPr lang="en" u="sng">
                <a:solidFill>
                  <a:schemeClr val="hlink"/>
                </a:solidFill>
                <a:hlinkClick r:id="rId6"/>
              </a:rPr>
              <a:t>case.edu</a:t>
            </a:r>
            <a:r>
              <a:rPr lang="en">
                <a:solidFill>
                  <a:schemeClr val="dk1"/>
                </a:solidFill>
              </a:rPr>
              <a:t>. AR can also simulate surgery or emergency scenarios for training without risk to patients. Moreover, instructors can join students “in AR” remotely – as a holographic avatar – to demonstrate techniques or guide trainees</a:t>
            </a:r>
            <a:r>
              <a:rPr lang="en" u="sng">
                <a:solidFill>
                  <a:schemeClr val="hlink"/>
                </a:solidFill>
                <a:hlinkClick r:id="rId7"/>
              </a:rPr>
              <a:t>case.edu</a:t>
            </a:r>
            <a:r>
              <a:rPr lang="en" u="sng">
                <a:solidFill>
                  <a:schemeClr val="hlink"/>
                </a:solidFill>
                <a:hlinkClick r:id="rId8"/>
              </a:rPr>
              <a:t>case.edu</a:t>
            </a:r>
            <a:r>
              <a:rPr lang="en">
                <a:solidFill>
                  <a:schemeClr val="dk1"/>
                </a:solidFill>
              </a:rPr>
              <a:t>, making medical education more accessible and interactive, especially in an era of remote learning.</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Patient Rehabilitation:</a:t>
            </a:r>
            <a:r>
              <a:rPr lang="en">
                <a:solidFill>
                  <a:schemeClr val="dk1"/>
                </a:solidFill>
              </a:rPr>
              <a:t> Augmented reality is being explored in physical therapy and rehabilitation to increase patient engagement. AR rehab apps can gamify exercises – for example, stroke patients wearing AR glasses might see virtual targets or rings that encourage them to move affected limbs correctly, turning therapy into an interactive game. Studies indicate that AR-based rehab can improve motor function recovery by providing real-time feedback and motivating patients more than traditional exercises</a:t>
            </a:r>
            <a:r>
              <a:rPr lang="en" u="sng">
                <a:solidFill>
                  <a:schemeClr val="hlink"/>
                </a:solidFill>
                <a:hlinkClick r:id="rId9"/>
              </a:rPr>
              <a:t>pubmed.ncbi.nlm.nih.gov</a:t>
            </a:r>
            <a:r>
              <a:rPr lang="en">
                <a:solidFill>
                  <a:schemeClr val="dk1"/>
                </a:solidFill>
              </a:rPr>
              <a:t>. In occupational therapy, AR glasses can overlay prompts to guide patients through daily tasks (like an AR coach), helping re-train cognitive and motor skills. Such use cases are nascent but growing as inexpensive AR-on-tablet and upcoming lightweight glasses make in-home rehab training feasible with clinician oversight.</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35e2239f7b0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35e2239f7b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Immersive Learning Experiences:</a:t>
            </a:r>
            <a:r>
              <a:rPr lang="en">
                <a:solidFill>
                  <a:schemeClr val="dk1"/>
                </a:solidFill>
              </a:rPr>
              <a:t> AR allows students to bring abstract concepts to life in the classroom. Wearing AR glasses or using mobile AR, learners can, for instance, see a 3D solar system orbiting on their desk or explore a virtual ancient ruin on the school playground. This interactive visualization boosts engagement and understanding – complex STEM topics like geometry, physics, or biology become easier when students can manipulate 3D models overlaid on the real world</a:t>
            </a:r>
            <a:r>
              <a:rPr lang="en" u="sng">
                <a:solidFill>
                  <a:schemeClr val="hlink"/>
                </a:solidFill>
                <a:hlinkClick r:id="rId2"/>
              </a:rPr>
              <a:t>fsrinc.com</a:t>
            </a:r>
            <a:r>
              <a:rPr lang="en" u="sng">
                <a:solidFill>
                  <a:schemeClr val="hlink"/>
                </a:solidFill>
                <a:hlinkClick r:id="rId3"/>
              </a:rPr>
              <a:t>fsrinc.com</a:t>
            </a:r>
            <a:r>
              <a:rPr lang="en">
                <a:solidFill>
                  <a:schemeClr val="dk1"/>
                </a:solidFill>
              </a:rPr>
              <a:t>. Museums and field trips are also transformed through AR; a student pointing a device at a dinosaur skeleton might see a lifelike dino model appear over it. These experiences cater to visual and kinesthetic learning styles, making education more inclusive and exciting.</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Language Support and Translation:</a:t>
            </a:r>
            <a:r>
              <a:rPr lang="en">
                <a:solidFill>
                  <a:schemeClr val="dk1"/>
                </a:solidFill>
              </a:rPr>
              <a:t> AR smart glasses are breaking language barriers in education. A device like the Vuzix Blade can display real-time subtitles or translations for students who are deaf or learning a new language</a:t>
            </a:r>
            <a:r>
              <a:rPr lang="en" u="sng">
                <a:solidFill>
                  <a:schemeClr val="hlink"/>
                </a:solidFill>
                <a:hlinkClick r:id="rId4"/>
              </a:rPr>
              <a:t>capsulesight.com</a:t>
            </a:r>
            <a:r>
              <a:rPr lang="en">
                <a:solidFill>
                  <a:schemeClr val="dk1"/>
                </a:solidFill>
              </a:rPr>
              <a:t>. Imagine a newcomer student seeing the teacher’s speech transcribed in their native language via AR glasses – they can follow along more easily. Or language learners could wear AR glasses on a field trip, and as they look at objects or signs, the glasses label them in the language they’re studying (with pronunciation aids)</a:t>
            </a:r>
            <a:r>
              <a:rPr lang="en" u="sng">
                <a:solidFill>
                  <a:schemeClr val="hlink"/>
                </a:solidFill>
                <a:hlinkClick r:id="rId5"/>
              </a:rPr>
              <a:t>fsrinc.com</a:t>
            </a:r>
            <a:r>
              <a:rPr lang="en" u="sng">
                <a:solidFill>
                  <a:schemeClr val="hlink"/>
                </a:solidFill>
                <a:hlinkClick r:id="rId6"/>
              </a:rPr>
              <a:t>capsulesight.com</a:t>
            </a:r>
            <a:r>
              <a:rPr lang="en">
                <a:solidFill>
                  <a:schemeClr val="dk1"/>
                </a:solidFill>
              </a:rPr>
              <a:t>. This contextual learning accelerates vocabulary acquisition. AR translation tools are especially useful in bilingual classrooms and for making lessons accessible to hearing-impaired students through live captioning.</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Remote and Collaborative Learning:</a:t>
            </a:r>
            <a:r>
              <a:rPr lang="en">
                <a:solidFill>
                  <a:schemeClr val="dk1"/>
                </a:solidFill>
              </a:rPr>
              <a:t> With AR/MR, remote students can feel virtually present. Mixed-reality headsets (like HoloLens or future AR glasses) enable virtual classroom environments where remote learners see 3D avatars of classmates and teachers as if co-located. One example used HoloLens 2 for virtual lab sessions – students at home could walk around a life-size hologram of an engine or molecule and discuss it together. AR can also facilitate </a:t>
            </a:r>
            <a:r>
              <a:rPr b="1" lang="en">
                <a:solidFill>
                  <a:schemeClr val="dk1"/>
                </a:solidFill>
              </a:rPr>
              <a:t>expert telepresence</a:t>
            </a:r>
            <a:r>
              <a:rPr lang="en">
                <a:solidFill>
                  <a:schemeClr val="dk1"/>
                </a:solidFill>
              </a:rPr>
              <a:t> in classes: a guest lecturer might appear as a hologram in the middle of the room. Early trials show that such approaches make remote learners feel more engaged than a flat video call</a:t>
            </a:r>
            <a:r>
              <a:rPr lang="en" u="sng">
                <a:solidFill>
                  <a:schemeClr val="hlink"/>
                </a:solidFill>
                <a:hlinkClick r:id="rId7"/>
              </a:rPr>
              <a:t>capsulesight.com</a:t>
            </a:r>
            <a:r>
              <a:rPr lang="en">
                <a:solidFill>
                  <a:schemeClr val="dk1"/>
                </a:solidFill>
              </a:rPr>
              <a:t>. Additionally, AR enhances classroom collaboration; for instance, students working on an AR puzzle or art piece can see each other’s changes in real time by looking through tablets/glasses, promoting interactive group problem-solving even if not everyone is physically there.</a:t>
            </a:r>
            <a:endParaRPr>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35e2239f7b0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35e2239f7b0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Usability &amp; Intuitive Interaction:</a:t>
            </a:r>
            <a:r>
              <a:rPr lang="en">
                <a:solidFill>
                  <a:schemeClr val="dk1"/>
                </a:solidFill>
              </a:rPr>
              <a:t> Designing a user-friendly AR experience is challenging due to the lack of conventional inputs (mouse/keyboard). Controls must be </a:t>
            </a:r>
            <a:r>
              <a:rPr i="1" lang="en">
                <a:solidFill>
                  <a:schemeClr val="dk1"/>
                </a:solidFill>
              </a:rPr>
              <a:t>“easy to use without being intrusive,”</a:t>
            </a:r>
            <a:r>
              <a:rPr lang="en">
                <a:solidFill>
                  <a:schemeClr val="dk1"/>
                </a:solidFill>
              </a:rPr>
              <a:t> relying on natural actions like voice, gesture, and gaze</a:t>
            </a:r>
            <a:r>
              <a:rPr lang="en" u="sng">
                <a:solidFill>
                  <a:schemeClr val="hlink"/>
                </a:solidFill>
                <a:hlinkClick r:id="rId2"/>
              </a:rPr>
              <a:t>capsulesight.com</a:t>
            </a:r>
            <a:r>
              <a:rPr lang="en">
                <a:solidFill>
                  <a:schemeClr val="dk1"/>
                </a:solidFill>
              </a:rPr>
              <a:t>. Designers face the task of creating UIs that float in 3D space and are still intuitive – e.g. selecting a menu by looking at it and pinching fingers. There is a fine line between simplicity and capability; too few interface elements might limit functionality, but too many will confuse. User research is key: for instance, hand gestures need to be reliable and culturally appropriate, voice commands need clear feedback especially in noisy environments, and gaze-based selection must account for unintentional eye movements. In short, AR UX should minimize learning curve so that interacting with holograms feels as natural as using a smartphone touch screen.</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Comfort, Ergonomics, and Wearability:</a:t>
            </a:r>
            <a:r>
              <a:rPr lang="en">
                <a:solidFill>
                  <a:schemeClr val="dk1"/>
                </a:solidFill>
              </a:rPr>
              <a:t> Unlike phones, AR wearables are worn on the head/face, raising comfort to a top-tier concern. If a device is heavy, front-heavy, or poorly fitted, users will not wear it for long (or at all). </a:t>
            </a:r>
            <a:r>
              <a:rPr i="1" lang="en">
                <a:solidFill>
                  <a:schemeClr val="dk1"/>
                </a:solidFill>
              </a:rPr>
              <a:t>“For smart glasses to gain widespread adoption, they must be comfortable for extended periods,”</a:t>
            </a:r>
            <a:r>
              <a:rPr lang="en">
                <a:solidFill>
                  <a:schemeClr val="dk1"/>
                </a:solidFill>
              </a:rPr>
              <a:t> meaning lightweight materials, balanced design, and adjustable fits for different heads</a:t>
            </a:r>
            <a:r>
              <a:rPr lang="en" u="sng">
                <a:solidFill>
                  <a:schemeClr val="hlink"/>
                </a:solidFill>
                <a:hlinkClick r:id="rId3"/>
              </a:rPr>
              <a:t>capsulesight.com</a:t>
            </a:r>
            <a:r>
              <a:rPr lang="en">
                <a:solidFill>
                  <a:schemeClr val="dk1"/>
                </a:solidFill>
              </a:rPr>
              <a:t>. Current high-end headsets (600g+) can cause fatigue and pressure on the nose/forehead after 30+ minutes</a:t>
            </a:r>
            <a:r>
              <a:rPr lang="en" u="sng">
                <a:solidFill>
                  <a:schemeClr val="hlink"/>
                </a:solidFill>
                <a:hlinkClick r:id="rId4"/>
              </a:rPr>
              <a:t>washingtonpost.com</a:t>
            </a:r>
            <a:r>
              <a:rPr lang="en">
                <a:solidFill>
                  <a:schemeClr val="dk1"/>
                </a:solidFill>
              </a:rPr>
              <a:t>. Designers are working to distribute weight (e.g. battery packs at the back of head or via a neckband) and use breathable, soft materials on touch points. Another aspect is </a:t>
            </a:r>
            <a:r>
              <a:rPr i="1" lang="en">
                <a:solidFill>
                  <a:schemeClr val="dk1"/>
                </a:solidFill>
              </a:rPr>
              <a:t>visual comfort</a:t>
            </a:r>
            <a:r>
              <a:rPr lang="en">
                <a:solidFill>
                  <a:schemeClr val="dk1"/>
                </a:solidFill>
              </a:rPr>
              <a:t>: AR displays must not strain the eyes – addressing issues like focal depth (vergence-accommodation conflict), brightness in various lighting, and text readability. Solving these will involve both hardware (optics that allow focusing at natural distances) and software (optimizing contrast, font sizes, etc.). Comfort also extends to </a:t>
            </a:r>
            <a:r>
              <a:rPr b="1" lang="en">
                <a:solidFill>
                  <a:schemeClr val="dk1"/>
                </a:solidFill>
              </a:rPr>
              <a:t>social comfort</a:t>
            </a:r>
            <a:r>
              <a:rPr lang="en">
                <a:solidFill>
                  <a:schemeClr val="dk1"/>
                </a:solidFill>
              </a:rPr>
              <a:t> – the device should not make the user or others around them uneasy. Achieving a slim, glasses-like aesthetic (no awkward protrusions or glaring lights) will help AR wearables blend in socially, which is part of ergonomic design in a broader sense.</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Battery Life &amp; Thermal Management:</a:t>
            </a:r>
            <a:r>
              <a:rPr lang="en">
                <a:solidFill>
                  <a:schemeClr val="dk1"/>
                </a:solidFill>
              </a:rPr>
              <a:t> AR glasses pack many sensors (cameras, depth scanners), displays, and processors in a tiny frame, which consume power and generate heat. </a:t>
            </a:r>
            <a:r>
              <a:rPr i="1" lang="en">
                <a:solidFill>
                  <a:schemeClr val="dk1"/>
                </a:solidFill>
              </a:rPr>
              <a:t>Limited battery life</a:t>
            </a:r>
            <a:r>
              <a:rPr lang="en">
                <a:solidFill>
                  <a:schemeClr val="dk1"/>
                </a:solidFill>
              </a:rPr>
              <a:t> is a major UX drawback today – users having to recharge glasses every 2–3 hours interrupts seamless use</a:t>
            </a:r>
            <a:r>
              <a:rPr lang="en" u="sng">
                <a:solidFill>
                  <a:schemeClr val="hlink"/>
                </a:solidFill>
                <a:hlinkClick r:id="rId5"/>
              </a:rPr>
              <a:t>capsulesight.com</a:t>
            </a:r>
            <a:r>
              <a:rPr lang="en">
                <a:solidFill>
                  <a:schemeClr val="dk1"/>
                </a:solidFill>
              </a:rPr>
              <a:t>. Frequent charging also raises user frustration and reduces willingness to rely on the device. Designers and engineers must collaborate on power-saving strategies: for example, using eye tracking to only render full detail where the user is looking (foveated rendering) to save processing power, or employing ambient light sensors to dim displays when not needed. Some AR systems use an external battery pack (Apple Vision Pro’s battery on a cable) to shift weight off the headset and allow swapping batteries. Thermal comfort is related: heat near the face can be uncomfortable or even unsafe. Ventilation, low-power chip designs, and smart power management (e.g. sleeping modules when not in use) are crucial to prevent the glasses from getting warm on the user’s skin. Ultimately, breakthroughs in battery energy density or wireless power could alleviate these issues, but in the near term it’s a balancing act between capability and endurance.</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Information Overload &amp; Distraction:</a:t>
            </a:r>
            <a:r>
              <a:rPr lang="en">
                <a:solidFill>
                  <a:schemeClr val="dk1"/>
                </a:solidFill>
              </a:rPr>
              <a:t> Presenting digital overlays in one’s view raises the risk of overwhelming the user or distracting them from real-world tasks. A core UX principle for AR is to </a:t>
            </a:r>
            <a:r>
              <a:rPr b="1" lang="en">
                <a:solidFill>
                  <a:schemeClr val="dk1"/>
                </a:solidFill>
              </a:rPr>
              <a:t>keep the virtual information relevant, timely, and minimal</a:t>
            </a:r>
            <a:r>
              <a:rPr lang="en">
                <a:solidFill>
                  <a:schemeClr val="dk1"/>
                </a:solidFill>
              </a:rPr>
              <a:t> for the context. If a user is flooded with notifications, virtual ads, or dense data readouts while walking or driving, the consequences could be dangerous. Good AR design practices include context-aware filtering (e.g. no non-critical notifications while the user is moving at high speed or doing a critical task), and using subtle cues instead of persistent large graphics. For instance, navigation arrows might appear only near an upcoming turn instead of constantly in view. Studies have shown that reducing the need to “context-switch” improves task performance – Boeing’s AR instructions succeeded in part by lowering cognitive load compared to flipping through manuals</a:t>
            </a:r>
            <a:r>
              <a:rPr lang="en" u="sng">
                <a:solidFill>
                  <a:schemeClr val="hlink"/>
                </a:solidFill>
                <a:hlinkClick r:id="rId6"/>
              </a:rPr>
              <a:t>arinsider.co</a:t>
            </a:r>
            <a:r>
              <a:rPr lang="en">
                <a:solidFill>
                  <a:schemeClr val="dk1"/>
                </a:solidFill>
              </a:rPr>
              <a:t>. Designers should utilize spatial audio and haptic cues as well, to offload some information from visual channels. Moreover, giving users easy control to turn off or snooze AR content is key for preventing overload; a quick gesture or physical button to clear the view can help users reset when they feel inundated. Ultimately, thoughtful UX will ensure AR serves the user instead of incessantly demanding attention.</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Privacy and Social Acceptance:</a:t>
            </a:r>
            <a:r>
              <a:rPr lang="en">
                <a:solidFill>
                  <a:schemeClr val="dk1"/>
                </a:solidFill>
              </a:rPr>
              <a:t> AR glasses, especially those with outward-facing cameras and always-on data streams, raise significant privacy concerns. Bystanders may feel uncomfortable not knowing if they are being recorded or analyzed by someone’s glasses (a lesson from Google Glass’s “Glasshole” backlash)</a:t>
            </a:r>
            <a:r>
              <a:rPr lang="en" u="sng">
                <a:solidFill>
                  <a:schemeClr val="hlink"/>
                </a:solidFill>
                <a:hlinkClick r:id="rId7"/>
              </a:rPr>
              <a:t>ortmoragency.com</a:t>
            </a:r>
            <a:r>
              <a:rPr lang="en">
                <a:solidFill>
                  <a:schemeClr val="dk1"/>
                </a:solidFill>
              </a:rPr>
              <a:t>. Designers and policymakers must work together on </a:t>
            </a:r>
            <a:r>
              <a:rPr b="1" lang="en">
                <a:solidFill>
                  <a:schemeClr val="dk1"/>
                </a:solidFill>
              </a:rPr>
              <a:t>privacy-respecting cues and norms</a:t>
            </a:r>
            <a:r>
              <a:rPr lang="en">
                <a:solidFill>
                  <a:schemeClr val="dk1"/>
                </a:solidFill>
              </a:rPr>
              <a:t>. Some design solutions include visible indicator lights when recording or using certain sensors, and quick physical shutters to cover cameras when not needed. On the software side, implementing on-device processing (so raw camera data isn’t constantly uploaded) and transparent data policies will build trust. From a user’s perspective, AR devices also create personal privacy considerations: they will collect a lot of sensor data about what the user looks at, where they go, and even biometric info (iris scan for eye tracking, etc.). Robust security and opt-in permissions are necessary to protect this sensitive data</a:t>
            </a:r>
            <a:r>
              <a:rPr lang="en" u="sng">
                <a:solidFill>
                  <a:schemeClr val="hlink"/>
                </a:solidFill>
                <a:hlinkClick r:id="rId8"/>
              </a:rPr>
              <a:t>capsulesight.com</a:t>
            </a:r>
            <a:r>
              <a:rPr lang="en">
                <a:solidFill>
                  <a:schemeClr val="dk1"/>
                </a:solidFill>
              </a:rPr>
              <a:t>. User-centered design means giving wearers control – for example, the ability to easily mute microphones and disable cameras, or an LED that assures them when sensors are active. Finally, social acceptance might involve etiquette guidelines (like “no AR glasses in locker rooms or cinemas”) similar to smartphone norms. Over time, as devices become commonplace and visibly less intrusive, society may become more comfortable, but proactively addressing privacy fears is essential for designers today.</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Accessibility &amp; Inclusive Design:</a:t>
            </a:r>
            <a:r>
              <a:rPr lang="en">
                <a:solidFill>
                  <a:schemeClr val="dk1"/>
                </a:solidFill>
              </a:rPr>
              <a:t> AR’s potential will only be fully realized if the technology is accessible to people of differing abilities. This means designers should build in features like adjustable text size and contrast for low-vision users, compatibility with hearing aids or cochlear implants for audio output, and alternative input methods for those who cannot use hand gestures (perhaps brain-computer interfaces or EMG armbands as emerging tech)</a:t>
            </a:r>
            <a:r>
              <a:rPr lang="en" u="sng">
                <a:solidFill>
                  <a:schemeClr val="hlink"/>
                </a:solidFill>
                <a:hlinkClick r:id="rId9"/>
              </a:rPr>
              <a:t>capsulesight.com</a:t>
            </a:r>
            <a:r>
              <a:rPr lang="en">
                <a:solidFill>
                  <a:schemeClr val="dk1"/>
                </a:solidFill>
              </a:rPr>
              <a:t>. There are positive signs: Apple’s visionOS is reimagining VoiceOver (screen reader) for a spatial context, so a blind user could have the AR system narrate objects and menus around them</a:t>
            </a:r>
            <a:r>
              <a:rPr lang="en" u="sng">
                <a:solidFill>
                  <a:schemeClr val="hlink"/>
                </a:solidFill>
                <a:hlinkClick r:id="rId10"/>
              </a:rPr>
              <a:t>apple.com</a:t>
            </a:r>
            <a:r>
              <a:rPr lang="en">
                <a:solidFill>
                  <a:schemeClr val="dk1"/>
                </a:solidFill>
              </a:rPr>
              <a:t>. Another consideration is </a:t>
            </a:r>
            <a:r>
              <a:rPr b="1" lang="en">
                <a:solidFill>
                  <a:schemeClr val="dk1"/>
                </a:solidFill>
              </a:rPr>
              <a:t>comfort adaptations</a:t>
            </a:r>
            <a:r>
              <a:rPr lang="en">
                <a:solidFill>
                  <a:schemeClr val="dk1"/>
                </a:solidFill>
              </a:rPr>
              <a:t> – accommodating users who wear prescription glasses (many AR headsets offer spacer inserts or prescription lens attachments</a:t>
            </a:r>
            <a:r>
              <a:rPr lang="en" u="sng">
                <a:solidFill>
                  <a:schemeClr val="hlink"/>
                </a:solidFill>
                <a:hlinkClick r:id="rId11"/>
              </a:rPr>
              <a:t>apple.com</a:t>
            </a:r>
            <a:r>
              <a:rPr lang="en">
                <a:solidFill>
                  <a:schemeClr val="dk1"/>
                </a:solidFill>
              </a:rPr>
              <a:t>) and designing for different interpupillary distances, face shapes, and skin tones (for facial-tracking to work accurately on all). Inclusive design also extends to content: ensuring AR experiences do not rely solely on color (for color-blind users), providing captions for AR audio, and giving users choices in how information is presented (visual vs auditory). As AR is still in its formative stage, there’s a real opportunity to bake in accessibility from the start, which not only benefits users with disabilities but often improves the overall user experience for everyone. By involving diverse users in testing – e.g. people with low vision testing AR navigation, autistic users testing social cue apps – designers can identify barriers and refine solutions early, steering AR toward being a universally empowering technology.</a:t>
            </a:r>
            <a:endParaRPr>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23850" lvl="0" marL="457200" algn="ctr">
              <a:spcBef>
                <a:spcPts val="0"/>
              </a:spcBef>
              <a:spcAft>
                <a:spcPts val="0"/>
              </a:spcAft>
              <a:buSzPts val="1500"/>
              <a:buChar char="●"/>
              <a:defRPr/>
            </a:lvl1pPr>
            <a:lvl2pPr indent="-317500" lvl="1" marL="914400" algn="ctr">
              <a:spcBef>
                <a:spcPts val="0"/>
              </a:spcBef>
              <a:spcAft>
                <a:spcPts val="0"/>
              </a:spcAft>
              <a:buSzPts val="1400"/>
              <a:buChar char="○"/>
              <a:defRPr/>
            </a:lvl2pPr>
            <a:lvl3pPr indent="-311150" lvl="2" marL="1371600" algn="ctr">
              <a:spcBef>
                <a:spcPts val="0"/>
              </a:spcBef>
              <a:spcAft>
                <a:spcPts val="0"/>
              </a:spcAft>
              <a:buSzPts val="1300"/>
              <a:buChar char="■"/>
              <a:defRPr/>
            </a:lvl3pPr>
            <a:lvl4pPr indent="-304800" lvl="3" marL="1828800" algn="ctr">
              <a:spcBef>
                <a:spcPts val="0"/>
              </a:spcBef>
              <a:spcAft>
                <a:spcPts val="0"/>
              </a:spcAft>
              <a:buSzPts val="1200"/>
              <a:buChar char="●"/>
              <a:defRPr/>
            </a:lvl4pPr>
            <a:lvl5pPr indent="-298450" lvl="4" marL="2286000" algn="ctr">
              <a:spcBef>
                <a:spcPts val="0"/>
              </a:spcBef>
              <a:spcAft>
                <a:spcPts val="0"/>
              </a:spcAft>
              <a:buSzPts val="1100"/>
              <a:buChar char="○"/>
              <a:defRPr/>
            </a:lvl5pPr>
            <a:lvl6pPr indent="-292100" lvl="5" marL="2743200" algn="ctr">
              <a:spcBef>
                <a:spcPts val="0"/>
              </a:spcBef>
              <a:spcAft>
                <a:spcPts val="0"/>
              </a:spcAft>
              <a:buSzPts val="1000"/>
              <a:buChar char="■"/>
              <a:defRPr/>
            </a:lvl6pPr>
            <a:lvl7pPr indent="-285750" lvl="6" marL="3200400" algn="ctr">
              <a:spcBef>
                <a:spcPts val="0"/>
              </a:spcBef>
              <a:spcAft>
                <a:spcPts val="0"/>
              </a:spcAft>
              <a:buSzPts val="900"/>
              <a:buChar char="●"/>
              <a:defRPr/>
            </a:lvl7pPr>
            <a:lvl8pPr indent="-279400" lvl="7" marL="3657600" algn="ctr">
              <a:spcBef>
                <a:spcPts val="0"/>
              </a:spcBef>
              <a:spcAft>
                <a:spcPts val="0"/>
              </a:spcAft>
              <a:buSzPts val="800"/>
              <a:buChar char="○"/>
              <a:defRPr/>
            </a:lvl8pPr>
            <a:lvl9pPr indent="-273050" lvl="8" marL="4114800" algn="ctr">
              <a:spcBef>
                <a:spcPts val="0"/>
              </a:spcBef>
              <a:spcAft>
                <a:spcPts val="0"/>
              </a:spcAft>
              <a:buSzPts val="7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2">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50" name="Shape 50"/>
        <p:cNvGrpSpPr/>
        <p:nvPr/>
      </p:nvGrpSpPr>
      <p:grpSpPr>
        <a:xfrm>
          <a:off x="0" y="0"/>
          <a:ext cx="0" cy="0"/>
          <a:chOff x="0" y="0"/>
          <a:chExt cx="0" cy="0"/>
        </a:xfrm>
      </p:grpSpPr>
      <p:sp>
        <p:nvSpPr>
          <p:cNvPr id="51" name="Google Shape;51;p13"/>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 name="Google Shape;52;p1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3" name="Google Shape;53;p13"/>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4" name="Google Shape;54;p13"/>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5" name="Google Shape;55;p13"/>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6" name="Google Shape;56;p13"/>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7" name="Google Shape;57;p13"/>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8" name="Google Shape;58;p13"/>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14"/>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62" name="Google Shape;62;p14"/>
          <p:cNvSpPr/>
          <p:nvPr>
            <p:ph idx="2" type="pic"/>
          </p:nvPr>
        </p:nvSpPr>
        <p:spPr>
          <a:xfrm>
            <a:off x="4992024" y="1152775"/>
            <a:ext cx="3840300" cy="3416400"/>
          </a:xfrm>
          <a:prstGeom prst="rect">
            <a:avLst/>
          </a:prstGeom>
          <a:noFill/>
          <a:ln>
            <a:noFill/>
          </a:ln>
        </p:spPr>
      </p:sp>
      <p:sp>
        <p:nvSpPr>
          <p:cNvPr id="63" name="Google Shape;63;p1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1">
    <p:spTree>
      <p:nvGrpSpPr>
        <p:cNvPr id="64" name="Shape 64"/>
        <p:cNvGrpSpPr/>
        <p:nvPr/>
      </p:nvGrpSpPr>
      <p:grpSpPr>
        <a:xfrm>
          <a:off x="0" y="0"/>
          <a:ext cx="0" cy="0"/>
          <a:chOff x="0" y="0"/>
          <a:chExt cx="0" cy="0"/>
        </a:xfrm>
      </p:grpSpPr>
      <p:sp>
        <p:nvSpPr>
          <p:cNvPr id="65" name="Google Shape;65;p15"/>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6" name="Google Shape;66;p15"/>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7" name="Google Shape;67;p15"/>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68" name="Google Shape;68;p15"/>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69" name="Google Shape;69;p15"/>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70" name="Google Shape;70;p15"/>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71" name="Shape 71"/>
        <p:cNvGrpSpPr/>
        <p:nvPr/>
      </p:nvGrpSpPr>
      <p:grpSpPr>
        <a:xfrm>
          <a:off x="0" y="0"/>
          <a:ext cx="0" cy="0"/>
          <a:chOff x="0" y="0"/>
          <a:chExt cx="0" cy="0"/>
        </a:xfrm>
      </p:grpSpPr>
      <p:sp>
        <p:nvSpPr>
          <p:cNvPr id="72" name="Google Shape;72;p1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3" name="Google Shape;73;p16"/>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74" name="Google Shape;74;p16"/>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75" name="Google Shape;75;p16"/>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76" name="Google Shape;76;p16"/>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7" name="Google Shape;77;p16"/>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78" name="Google Shape;78;p16"/>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79" name="Google Shape;79;p16"/>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80" name="Shape 80"/>
        <p:cNvGrpSpPr/>
        <p:nvPr/>
      </p:nvGrpSpPr>
      <p:grpSpPr>
        <a:xfrm>
          <a:off x="0" y="0"/>
          <a:ext cx="0" cy="0"/>
          <a:chOff x="0" y="0"/>
          <a:chExt cx="0" cy="0"/>
        </a:xfrm>
      </p:grpSpPr>
      <p:sp>
        <p:nvSpPr>
          <p:cNvPr id="81" name="Google Shape;81;p1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2" name="Google Shape;82;p17"/>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83" name="Google Shape;83;p17"/>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84" name="Google Shape;84;p17"/>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85" name="Google Shape;85;p17"/>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86" name="Google Shape;86;p17"/>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87" name="Google Shape;87;p17"/>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8" name="Google Shape;88;p17"/>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9" name="Google Shape;89;p17"/>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90" name="Google Shape;90;p17"/>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91" name="Shape 91"/>
        <p:cNvGrpSpPr/>
        <p:nvPr/>
      </p:nvGrpSpPr>
      <p:grpSpPr>
        <a:xfrm>
          <a:off x="0" y="0"/>
          <a:ext cx="0" cy="0"/>
          <a:chOff x="0" y="0"/>
          <a:chExt cx="0" cy="0"/>
        </a:xfrm>
      </p:grpSpPr>
      <p:sp>
        <p:nvSpPr>
          <p:cNvPr id="92" name="Google Shape;92;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3" name="Google Shape;93;p1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94" name="Google Shape;94;p18"/>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95" name="Shape 95"/>
        <p:cNvGrpSpPr/>
        <p:nvPr/>
      </p:nvGrpSpPr>
      <p:grpSpPr>
        <a:xfrm>
          <a:off x="0" y="0"/>
          <a:ext cx="0" cy="0"/>
          <a:chOff x="0" y="0"/>
          <a:chExt cx="0" cy="0"/>
        </a:xfrm>
      </p:grpSpPr>
      <p:sp>
        <p:nvSpPr>
          <p:cNvPr id="96" name="Google Shape;96;p19"/>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97" name="Google Shape;97;p19"/>
          <p:cNvSpPr/>
          <p:nvPr>
            <p:ph idx="2" type="pic"/>
          </p:nvPr>
        </p:nvSpPr>
        <p:spPr>
          <a:xfrm>
            <a:off x="4804825" y="1133300"/>
            <a:ext cx="4027500" cy="2392800"/>
          </a:xfrm>
          <a:prstGeom prst="rect">
            <a:avLst/>
          </a:prstGeom>
          <a:noFill/>
          <a:ln>
            <a:noFill/>
          </a:ln>
        </p:spPr>
      </p:sp>
      <p:sp>
        <p:nvSpPr>
          <p:cNvPr id="98" name="Google Shape;98;p19"/>
          <p:cNvSpPr/>
          <p:nvPr>
            <p:ph idx="3" type="pic"/>
          </p:nvPr>
        </p:nvSpPr>
        <p:spPr>
          <a:xfrm>
            <a:off x="311725" y="1133300"/>
            <a:ext cx="4027500" cy="2392800"/>
          </a:xfrm>
          <a:prstGeom prst="rect">
            <a:avLst/>
          </a:prstGeom>
          <a:noFill/>
          <a:ln>
            <a:noFill/>
          </a:ln>
        </p:spPr>
      </p:sp>
      <p:sp>
        <p:nvSpPr>
          <p:cNvPr id="99" name="Google Shape;99;p19"/>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0" name="Google Shape;100;p1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1" name="Google Shape;101;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19"/>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03" name="Google Shape;103;p19"/>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104" name="Shape 104"/>
        <p:cNvGrpSpPr/>
        <p:nvPr/>
      </p:nvGrpSpPr>
      <p:grpSpPr>
        <a:xfrm>
          <a:off x="0" y="0"/>
          <a:ext cx="0" cy="0"/>
          <a:chOff x="0" y="0"/>
          <a:chExt cx="0" cy="0"/>
        </a:xfrm>
      </p:grpSpPr>
      <p:sp>
        <p:nvSpPr>
          <p:cNvPr id="105" name="Google Shape;105;p20"/>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6" name="Google Shape;106;p20"/>
          <p:cNvSpPr/>
          <p:nvPr>
            <p:ph idx="2" type="pic"/>
          </p:nvPr>
        </p:nvSpPr>
        <p:spPr>
          <a:xfrm>
            <a:off x="6205225" y="1128325"/>
            <a:ext cx="2627100" cy="2273100"/>
          </a:xfrm>
          <a:prstGeom prst="rect">
            <a:avLst/>
          </a:prstGeom>
          <a:noFill/>
          <a:ln>
            <a:noFill/>
          </a:ln>
        </p:spPr>
      </p:sp>
      <p:sp>
        <p:nvSpPr>
          <p:cNvPr id="107" name="Google Shape;107;p20"/>
          <p:cNvSpPr/>
          <p:nvPr>
            <p:ph idx="3" type="pic"/>
          </p:nvPr>
        </p:nvSpPr>
        <p:spPr>
          <a:xfrm>
            <a:off x="311725" y="1128325"/>
            <a:ext cx="2627100" cy="2273100"/>
          </a:xfrm>
          <a:prstGeom prst="rect">
            <a:avLst/>
          </a:prstGeom>
          <a:noFill/>
          <a:ln>
            <a:noFill/>
          </a:ln>
        </p:spPr>
      </p:sp>
      <p:sp>
        <p:nvSpPr>
          <p:cNvPr id="108" name="Google Shape;108;p20"/>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9" name="Google Shape;109;p20"/>
          <p:cNvSpPr/>
          <p:nvPr>
            <p:ph idx="5" type="pic"/>
          </p:nvPr>
        </p:nvSpPr>
        <p:spPr>
          <a:xfrm>
            <a:off x="3255250" y="1128325"/>
            <a:ext cx="2627100" cy="2273100"/>
          </a:xfrm>
          <a:prstGeom prst="rect">
            <a:avLst/>
          </a:prstGeom>
          <a:noFill/>
          <a:ln>
            <a:noFill/>
          </a:ln>
        </p:spPr>
      </p:sp>
      <p:sp>
        <p:nvSpPr>
          <p:cNvPr id="110" name="Google Shape;110;p20"/>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11" name="Google Shape;111;p2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2" name="Google Shape;112;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3" name="Google Shape;113;p20"/>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14" name="Google Shape;114;p20"/>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15" name="Google Shape;115;p20"/>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116" name="Shape 116"/>
        <p:cNvGrpSpPr/>
        <p:nvPr/>
      </p:nvGrpSpPr>
      <p:grpSpPr>
        <a:xfrm>
          <a:off x="0" y="0"/>
          <a:ext cx="0" cy="0"/>
          <a:chOff x="0" y="0"/>
          <a:chExt cx="0" cy="0"/>
        </a:xfrm>
      </p:grpSpPr>
      <p:sp>
        <p:nvSpPr>
          <p:cNvPr id="117" name="Google Shape;117;p21"/>
          <p:cNvSpPr/>
          <p:nvPr>
            <p:ph idx="2" type="pic"/>
          </p:nvPr>
        </p:nvSpPr>
        <p:spPr>
          <a:xfrm>
            <a:off x="311700" y="445025"/>
            <a:ext cx="8520600" cy="4218300"/>
          </a:xfrm>
          <a:prstGeom prst="rect">
            <a:avLst/>
          </a:prstGeom>
          <a:noFill/>
          <a:ln>
            <a:noFill/>
          </a:ln>
        </p:spPr>
      </p:sp>
      <p:sp>
        <p:nvSpPr>
          <p:cNvPr id="118" name="Google Shape;118;p2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119" name="Shape 119"/>
        <p:cNvGrpSpPr/>
        <p:nvPr/>
      </p:nvGrpSpPr>
      <p:grpSpPr>
        <a:xfrm>
          <a:off x="0" y="0"/>
          <a:ext cx="0" cy="0"/>
          <a:chOff x="0" y="0"/>
          <a:chExt cx="0" cy="0"/>
        </a:xfrm>
      </p:grpSpPr>
      <p:sp>
        <p:nvSpPr>
          <p:cNvPr id="120" name="Google Shape;120;p2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1" name="Google Shape;121;p22"/>
          <p:cNvSpPr/>
          <p:nvPr>
            <p:ph idx="2" type="pic"/>
          </p:nvPr>
        </p:nvSpPr>
        <p:spPr>
          <a:xfrm>
            <a:off x="3389600" y="118913"/>
            <a:ext cx="1643700" cy="1535100"/>
          </a:xfrm>
          <a:prstGeom prst="rect">
            <a:avLst/>
          </a:prstGeom>
          <a:noFill/>
          <a:ln>
            <a:noFill/>
          </a:ln>
        </p:spPr>
      </p:sp>
      <p:sp>
        <p:nvSpPr>
          <p:cNvPr id="122" name="Google Shape;122;p22"/>
          <p:cNvSpPr/>
          <p:nvPr>
            <p:ph idx="3" type="pic"/>
          </p:nvPr>
        </p:nvSpPr>
        <p:spPr>
          <a:xfrm>
            <a:off x="5195935" y="118913"/>
            <a:ext cx="1643700" cy="1535100"/>
          </a:xfrm>
          <a:prstGeom prst="rect">
            <a:avLst/>
          </a:prstGeom>
          <a:noFill/>
          <a:ln>
            <a:noFill/>
          </a:ln>
        </p:spPr>
      </p:sp>
      <p:sp>
        <p:nvSpPr>
          <p:cNvPr id="123" name="Google Shape;123;p22"/>
          <p:cNvSpPr/>
          <p:nvPr>
            <p:ph idx="4" type="pic"/>
          </p:nvPr>
        </p:nvSpPr>
        <p:spPr>
          <a:xfrm>
            <a:off x="7002270" y="118913"/>
            <a:ext cx="1643700" cy="1535100"/>
          </a:xfrm>
          <a:prstGeom prst="rect">
            <a:avLst/>
          </a:prstGeom>
          <a:noFill/>
          <a:ln>
            <a:noFill/>
          </a:ln>
        </p:spPr>
      </p:sp>
      <p:sp>
        <p:nvSpPr>
          <p:cNvPr id="124" name="Google Shape;124;p22"/>
          <p:cNvSpPr/>
          <p:nvPr>
            <p:ph idx="5" type="pic"/>
          </p:nvPr>
        </p:nvSpPr>
        <p:spPr>
          <a:xfrm>
            <a:off x="3389588" y="1804212"/>
            <a:ext cx="1643700" cy="1535100"/>
          </a:xfrm>
          <a:prstGeom prst="rect">
            <a:avLst/>
          </a:prstGeom>
          <a:noFill/>
          <a:ln>
            <a:noFill/>
          </a:ln>
        </p:spPr>
      </p:sp>
      <p:sp>
        <p:nvSpPr>
          <p:cNvPr id="125" name="Google Shape;125;p22"/>
          <p:cNvSpPr/>
          <p:nvPr>
            <p:ph idx="6" type="pic"/>
          </p:nvPr>
        </p:nvSpPr>
        <p:spPr>
          <a:xfrm>
            <a:off x="5195922" y="1804212"/>
            <a:ext cx="1643700" cy="1535100"/>
          </a:xfrm>
          <a:prstGeom prst="rect">
            <a:avLst/>
          </a:prstGeom>
          <a:noFill/>
          <a:ln>
            <a:noFill/>
          </a:ln>
        </p:spPr>
      </p:sp>
      <p:sp>
        <p:nvSpPr>
          <p:cNvPr id="126" name="Google Shape;126;p22"/>
          <p:cNvSpPr/>
          <p:nvPr>
            <p:ph idx="7" type="pic"/>
          </p:nvPr>
        </p:nvSpPr>
        <p:spPr>
          <a:xfrm>
            <a:off x="7002257" y="1804212"/>
            <a:ext cx="1643700" cy="1535100"/>
          </a:xfrm>
          <a:prstGeom prst="rect">
            <a:avLst/>
          </a:prstGeom>
          <a:noFill/>
          <a:ln>
            <a:noFill/>
          </a:ln>
        </p:spPr>
      </p:sp>
      <p:sp>
        <p:nvSpPr>
          <p:cNvPr id="127" name="Google Shape;127;p22"/>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8" name="Google Shape;128;p22"/>
          <p:cNvSpPr/>
          <p:nvPr>
            <p:ph idx="8" type="pic"/>
          </p:nvPr>
        </p:nvSpPr>
        <p:spPr>
          <a:xfrm>
            <a:off x="3389588" y="3489487"/>
            <a:ext cx="1643700" cy="1535100"/>
          </a:xfrm>
          <a:prstGeom prst="rect">
            <a:avLst/>
          </a:prstGeom>
          <a:noFill/>
          <a:ln>
            <a:noFill/>
          </a:ln>
        </p:spPr>
      </p:sp>
      <p:sp>
        <p:nvSpPr>
          <p:cNvPr id="129" name="Google Shape;129;p22"/>
          <p:cNvSpPr/>
          <p:nvPr>
            <p:ph idx="9" type="pic"/>
          </p:nvPr>
        </p:nvSpPr>
        <p:spPr>
          <a:xfrm>
            <a:off x="5195922" y="3489487"/>
            <a:ext cx="1643700" cy="1535100"/>
          </a:xfrm>
          <a:prstGeom prst="rect">
            <a:avLst/>
          </a:prstGeom>
          <a:noFill/>
          <a:ln>
            <a:noFill/>
          </a:ln>
        </p:spPr>
      </p:sp>
      <p:sp>
        <p:nvSpPr>
          <p:cNvPr id="130" name="Google Shape;130;p22"/>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BLANK_1">
    <p:spTree>
      <p:nvGrpSpPr>
        <p:cNvPr id="131" name="Shape 131"/>
        <p:cNvGrpSpPr/>
        <p:nvPr/>
      </p:nvGrpSpPr>
      <p:grpSpPr>
        <a:xfrm>
          <a:off x="0" y="0"/>
          <a:ext cx="0" cy="0"/>
          <a:chOff x="0" y="0"/>
          <a:chExt cx="0" cy="0"/>
        </a:xfrm>
      </p:grpSpPr>
      <p:sp>
        <p:nvSpPr>
          <p:cNvPr id="132" name="Google Shape;132;p23"/>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p:txBody>
      </p:sp>
      <p:sp>
        <p:nvSpPr>
          <p:cNvPr id="133" name="Google Shape;133;p23"/>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4"/>
              </a:buClr>
              <a:buSzPts val="12800"/>
              <a:buNone/>
              <a:defRPr sz="12800">
                <a:solidFill>
                  <a:schemeClr val="accent4"/>
                </a:solidFill>
              </a:defRPr>
            </a:lvl1pPr>
            <a:lvl2pPr lvl="1"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2pPr>
            <a:lvl3pPr lvl="2"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3pPr>
            <a:lvl4pPr lvl="3"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4pPr>
            <a:lvl5pPr lvl="4"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5pPr>
            <a:lvl6pPr lvl="5"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6pPr>
            <a:lvl7pPr lvl="6"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7pPr>
            <a:lvl8pPr lvl="7"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8pPr>
            <a:lvl9pPr lvl="8"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9pPr>
          </a:lstStyle>
          <a:p/>
        </p:txBody>
      </p:sp>
      <p:sp>
        <p:nvSpPr>
          <p:cNvPr id="134" name="Google Shape;134;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37">
          <p15:clr>
            <a:srgbClr val="E46962"/>
          </p15:clr>
        </p15:guide>
      </p15:sldGuideLst>
    </p:ext>
  </p:extLst>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secHead">
  <p:cSld name="SECTION_HEADER">
    <p:spTree>
      <p:nvGrpSpPr>
        <p:cNvPr id="135" name="Shape 135"/>
        <p:cNvGrpSpPr/>
        <p:nvPr/>
      </p:nvGrpSpPr>
      <p:grpSpPr>
        <a:xfrm>
          <a:off x="0" y="0"/>
          <a:ext cx="0" cy="0"/>
          <a:chOff x="0" y="0"/>
          <a:chExt cx="0" cy="0"/>
        </a:xfrm>
      </p:grpSpPr>
      <p:sp>
        <p:nvSpPr>
          <p:cNvPr id="136" name="Google Shape;136;p24"/>
          <p:cNvSpPr txBox="1"/>
          <p:nvPr>
            <p:ph type="title"/>
          </p:nvPr>
        </p:nvSpPr>
        <p:spPr>
          <a:xfrm>
            <a:off x="632850" y="1124700"/>
            <a:ext cx="7878300" cy="1741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5400"/>
              <a:buFont typeface="Hepta Slab"/>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7" name="Google Shape;137;p24"/>
          <p:cNvSpPr txBox="1"/>
          <p:nvPr>
            <p:ph idx="1" type="body"/>
          </p:nvPr>
        </p:nvSpPr>
        <p:spPr>
          <a:xfrm>
            <a:off x="4064100" y="4335200"/>
            <a:ext cx="1015800" cy="266100"/>
          </a:xfrm>
          <a:prstGeom prst="rect">
            <a:avLst/>
          </a:prstGeom>
          <a:ln cap="flat" cmpd="sng" w="9525">
            <a:solidFill>
              <a:schemeClr val="dk1"/>
            </a:solidFill>
            <a:prstDash val="solid"/>
            <a:round/>
            <a:headEnd len="sm" w="sm" type="none"/>
            <a:tailEnd len="sm" w="sm" type="none"/>
          </a:ln>
        </p:spPr>
        <p:txBody>
          <a:bodyPr anchorCtr="0" anchor="ctr" bIns="0" lIns="0" spcFirstLastPara="1" rIns="0" wrap="square" tIns="0">
            <a:noAutofit/>
          </a:bodyPr>
          <a:lstStyle>
            <a:lvl1pPr indent="-298450" lvl="0" marL="457200">
              <a:spcBef>
                <a:spcPts val="0"/>
              </a:spcBef>
              <a:spcAft>
                <a:spcPts val="0"/>
              </a:spcAft>
              <a:buSzPts val="1100"/>
              <a:buFont typeface="Barlow Medium"/>
              <a:buChar char="●"/>
              <a:defRPr sz="1100">
                <a:latin typeface="Barlow Medium"/>
                <a:ea typeface="Barlow Medium"/>
                <a:cs typeface="Barlow Medium"/>
                <a:sym typeface="Barlow Medium"/>
              </a:defRPr>
            </a:lvl1pPr>
            <a:lvl2pPr indent="-298450" lvl="1" marL="914400">
              <a:spcBef>
                <a:spcPts val="0"/>
              </a:spcBef>
              <a:spcAft>
                <a:spcPts val="0"/>
              </a:spcAft>
              <a:buSzPts val="1100"/>
              <a:buFont typeface="Barlow Medium"/>
              <a:buChar char="○"/>
              <a:defRPr sz="1100">
                <a:latin typeface="Barlow Medium"/>
                <a:ea typeface="Barlow Medium"/>
                <a:cs typeface="Barlow Medium"/>
                <a:sym typeface="Barlow Medium"/>
              </a:defRPr>
            </a:lvl2pPr>
            <a:lvl3pPr indent="-298450" lvl="2" marL="1371600">
              <a:spcBef>
                <a:spcPts val="0"/>
              </a:spcBef>
              <a:spcAft>
                <a:spcPts val="0"/>
              </a:spcAft>
              <a:buSzPts val="1100"/>
              <a:buFont typeface="Barlow Medium"/>
              <a:buChar char="■"/>
              <a:defRPr sz="1100">
                <a:latin typeface="Barlow Medium"/>
                <a:ea typeface="Barlow Medium"/>
                <a:cs typeface="Barlow Medium"/>
                <a:sym typeface="Barlow Medium"/>
              </a:defRPr>
            </a:lvl3pPr>
            <a:lvl4pPr indent="-298450" lvl="3" marL="1828800">
              <a:spcBef>
                <a:spcPts val="0"/>
              </a:spcBef>
              <a:spcAft>
                <a:spcPts val="0"/>
              </a:spcAft>
              <a:buSzPts val="1100"/>
              <a:buFont typeface="Barlow Medium"/>
              <a:buChar char="●"/>
              <a:defRPr sz="1100">
                <a:latin typeface="Barlow Medium"/>
                <a:ea typeface="Barlow Medium"/>
                <a:cs typeface="Barlow Medium"/>
                <a:sym typeface="Barlow Medium"/>
              </a:defRPr>
            </a:lvl4pPr>
            <a:lvl5pPr indent="-298450" lvl="4" marL="2286000">
              <a:spcBef>
                <a:spcPts val="0"/>
              </a:spcBef>
              <a:spcAft>
                <a:spcPts val="0"/>
              </a:spcAft>
              <a:buSzPts val="1100"/>
              <a:buFont typeface="Barlow Medium"/>
              <a:buChar char="○"/>
              <a:defRPr>
                <a:latin typeface="Barlow Medium"/>
                <a:ea typeface="Barlow Medium"/>
                <a:cs typeface="Barlow Medium"/>
                <a:sym typeface="Barlow Medium"/>
              </a:defRPr>
            </a:lvl5pPr>
            <a:lvl6pPr indent="-298450" lvl="5" marL="2743200">
              <a:spcBef>
                <a:spcPts val="0"/>
              </a:spcBef>
              <a:spcAft>
                <a:spcPts val="0"/>
              </a:spcAft>
              <a:buSzPts val="1100"/>
              <a:buFont typeface="Barlow Medium"/>
              <a:buChar char="■"/>
              <a:defRPr sz="1100">
                <a:latin typeface="Barlow Medium"/>
                <a:ea typeface="Barlow Medium"/>
                <a:cs typeface="Barlow Medium"/>
                <a:sym typeface="Barlow Medium"/>
              </a:defRPr>
            </a:lvl6pPr>
            <a:lvl7pPr indent="-298450" lvl="6" marL="3200400">
              <a:spcBef>
                <a:spcPts val="0"/>
              </a:spcBef>
              <a:spcAft>
                <a:spcPts val="0"/>
              </a:spcAft>
              <a:buSzPts val="1100"/>
              <a:buFont typeface="Barlow Medium"/>
              <a:buChar char="●"/>
              <a:defRPr sz="1100">
                <a:latin typeface="Barlow Medium"/>
                <a:ea typeface="Barlow Medium"/>
                <a:cs typeface="Barlow Medium"/>
                <a:sym typeface="Barlow Medium"/>
              </a:defRPr>
            </a:lvl7pPr>
            <a:lvl8pPr indent="-298450" lvl="7" marL="3657600">
              <a:spcBef>
                <a:spcPts val="0"/>
              </a:spcBef>
              <a:spcAft>
                <a:spcPts val="0"/>
              </a:spcAft>
              <a:buSzPts val="1100"/>
              <a:buFont typeface="Barlow Medium"/>
              <a:buChar char="○"/>
              <a:defRPr sz="1100">
                <a:latin typeface="Barlow Medium"/>
                <a:ea typeface="Barlow Medium"/>
                <a:cs typeface="Barlow Medium"/>
                <a:sym typeface="Barlow Medium"/>
              </a:defRPr>
            </a:lvl8pPr>
            <a:lvl9pPr indent="-298450" lvl="8" marL="4114800">
              <a:spcBef>
                <a:spcPts val="0"/>
              </a:spcBef>
              <a:spcAft>
                <a:spcPts val="0"/>
              </a:spcAft>
              <a:buSzPts val="1100"/>
              <a:buFont typeface="Barlow Medium"/>
              <a:buChar char="■"/>
              <a:defRPr sz="1100">
                <a:latin typeface="Barlow Medium"/>
                <a:ea typeface="Barlow Medium"/>
                <a:cs typeface="Barlow Medium"/>
                <a:sym typeface="Barlow Medium"/>
              </a:defRPr>
            </a:lvl9pPr>
          </a:lstStyle>
          <a:p/>
        </p:txBody>
      </p:sp>
      <p:sp>
        <p:nvSpPr>
          <p:cNvPr id="138" name="Google Shape;138;p24"/>
          <p:cNvSpPr txBox="1"/>
          <p:nvPr>
            <p:ph idx="2" type="subTitle"/>
          </p:nvPr>
        </p:nvSpPr>
        <p:spPr>
          <a:xfrm>
            <a:off x="2857500" y="2902000"/>
            <a:ext cx="3765600" cy="93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2600"/>
              <a:buNone/>
              <a:defRPr sz="2600">
                <a:solidFill>
                  <a:schemeClr val="dk2"/>
                </a:solidFill>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p:txBody>
      </p:sp>
      <p:sp>
        <p:nvSpPr>
          <p:cNvPr id="139" name="Google Shape;139;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Content" type="tx">
  <p:cSld name="TITLE_AND_BODY">
    <p:bg>
      <p:bgPr>
        <a:solidFill>
          <a:schemeClr val="accent4"/>
        </a:solidFill>
      </p:bgPr>
    </p:bg>
    <p:spTree>
      <p:nvGrpSpPr>
        <p:cNvPr id="140" name="Shape 140"/>
        <p:cNvGrpSpPr/>
        <p:nvPr/>
      </p:nvGrpSpPr>
      <p:grpSpPr>
        <a:xfrm>
          <a:off x="0" y="0"/>
          <a:ext cx="0" cy="0"/>
          <a:chOff x="0" y="0"/>
          <a:chExt cx="0" cy="0"/>
        </a:xfrm>
      </p:grpSpPr>
      <p:sp>
        <p:nvSpPr>
          <p:cNvPr id="141" name="Google Shape;141;p25"/>
          <p:cNvSpPr txBox="1"/>
          <p:nvPr>
            <p:ph idx="1" type="subTitle"/>
          </p:nvPr>
        </p:nvSpPr>
        <p:spPr>
          <a:xfrm>
            <a:off x="475075" y="309225"/>
            <a:ext cx="3655200" cy="357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2pPr>
            <a:lvl3pPr lvl="2">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3pPr>
            <a:lvl4pPr lvl="3">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4pPr>
            <a:lvl5pPr lvl="4">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5pPr>
            <a:lvl6pPr lvl="5">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6pPr>
            <a:lvl7pPr lvl="6">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7pPr>
            <a:lvl8pPr lvl="7">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8pPr>
            <a:lvl9pPr lvl="8">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9pPr>
          </a:lstStyle>
          <a:p/>
        </p:txBody>
      </p:sp>
      <p:sp>
        <p:nvSpPr>
          <p:cNvPr id="142" name="Google Shape;142;p25"/>
          <p:cNvSpPr txBox="1"/>
          <p:nvPr>
            <p:ph idx="2" type="body"/>
          </p:nvPr>
        </p:nvSpPr>
        <p:spPr>
          <a:xfrm>
            <a:off x="711097" y="980554"/>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43" name="Google Shape;143;p25"/>
          <p:cNvSpPr txBox="1"/>
          <p:nvPr>
            <p:ph idx="3" type="subTitle"/>
          </p:nvPr>
        </p:nvSpPr>
        <p:spPr>
          <a:xfrm>
            <a:off x="1699221" y="980279"/>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44" name="Google Shape;144;p25"/>
          <p:cNvSpPr txBox="1"/>
          <p:nvPr>
            <p:ph idx="4" type="body"/>
          </p:nvPr>
        </p:nvSpPr>
        <p:spPr>
          <a:xfrm>
            <a:off x="2285797" y="1226054"/>
            <a:ext cx="1775700" cy="1108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45" name="Google Shape;145;p25"/>
          <p:cNvSpPr txBox="1"/>
          <p:nvPr>
            <p:ph idx="5" type="body"/>
          </p:nvPr>
        </p:nvSpPr>
        <p:spPr>
          <a:xfrm>
            <a:off x="711097" y="2222666"/>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46" name="Google Shape;146;p25"/>
          <p:cNvSpPr txBox="1"/>
          <p:nvPr>
            <p:ph idx="6" type="subTitle"/>
          </p:nvPr>
        </p:nvSpPr>
        <p:spPr>
          <a:xfrm>
            <a:off x="1699221" y="2222391"/>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47" name="Google Shape;147;p25"/>
          <p:cNvSpPr txBox="1"/>
          <p:nvPr>
            <p:ph idx="7" type="body"/>
          </p:nvPr>
        </p:nvSpPr>
        <p:spPr>
          <a:xfrm>
            <a:off x="2285797" y="2468166"/>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48" name="Google Shape;148;p25"/>
          <p:cNvSpPr txBox="1"/>
          <p:nvPr>
            <p:ph idx="8" type="body"/>
          </p:nvPr>
        </p:nvSpPr>
        <p:spPr>
          <a:xfrm>
            <a:off x="711097" y="3219093"/>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49" name="Google Shape;149;p25"/>
          <p:cNvSpPr txBox="1"/>
          <p:nvPr>
            <p:ph idx="9" type="subTitle"/>
          </p:nvPr>
        </p:nvSpPr>
        <p:spPr>
          <a:xfrm>
            <a:off x="1699221" y="3218818"/>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50" name="Google Shape;150;p25"/>
          <p:cNvSpPr txBox="1"/>
          <p:nvPr>
            <p:ph idx="13" type="body"/>
          </p:nvPr>
        </p:nvSpPr>
        <p:spPr>
          <a:xfrm>
            <a:off x="2285797" y="3464593"/>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51" name="Google Shape;151;p25"/>
          <p:cNvSpPr txBox="1"/>
          <p:nvPr>
            <p:ph idx="14" type="body"/>
          </p:nvPr>
        </p:nvSpPr>
        <p:spPr>
          <a:xfrm>
            <a:off x="4746581" y="980554"/>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52" name="Google Shape;152;p25"/>
          <p:cNvSpPr txBox="1"/>
          <p:nvPr>
            <p:ph idx="15" type="subTitle"/>
          </p:nvPr>
        </p:nvSpPr>
        <p:spPr>
          <a:xfrm>
            <a:off x="5734705" y="980279"/>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53" name="Google Shape;153;p25"/>
          <p:cNvSpPr txBox="1"/>
          <p:nvPr>
            <p:ph idx="16" type="body"/>
          </p:nvPr>
        </p:nvSpPr>
        <p:spPr>
          <a:xfrm>
            <a:off x="6321281" y="1226054"/>
            <a:ext cx="1775700" cy="1108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54" name="Google Shape;154;p25"/>
          <p:cNvSpPr txBox="1"/>
          <p:nvPr>
            <p:ph idx="17" type="body"/>
          </p:nvPr>
        </p:nvSpPr>
        <p:spPr>
          <a:xfrm>
            <a:off x="4746581" y="2222666"/>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55" name="Google Shape;155;p25"/>
          <p:cNvSpPr txBox="1"/>
          <p:nvPr>
            <p:ph idx="18" type="subTitle"/>
          </p:nvPr>
        </p:nvSpPr>
        <p:spPr>
          <a:xfrm>
            <a:off x="5734705" y="2222391"/>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56" name="Google Shape;156;p25"/>
          <p:cNvSpPr txBox="1"/>
          <p:nvPr>
            <p:ph idx="19" type="body"/>
          </p:nvPr>
        </p:nvSpPr>
        <p:spPr>
          <a:xfrm>
            <a:off x="6321281" y="2468166"/>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57" name="Google Shape;157;p25"/>
          <p:cNvSpPr txBox="1"/>
          <p:nvPr>
            <p:ph idx="20" type="body"/>
          </p:nvPr>
        </p:nvSpPr>
        <p:spPr>
          <a:xfrm>
            <a:off x="4746581" y="3219093"/>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58" name="Google Shape;158;p25"/>
          <p:cNvSpPr txBox="1"/>
          <p:nvPr>
            <p:ph idx="21" type="subTitle"/>
          </p:nvPr>
        </p:nvSpPr>
        <p:spPr>
          <a:xfrm>
            <a:off x="5734705" y="3218818"/>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59" name="Google Shape;159;p25"/>
          <p:cNvSpPr txBox="1"/>
          <p:nvPr>
            <p:ph idx="22" type="body"/>
          </p:nvPr>
        </p:nvSpPr>
        <p:spPr>
          <a:xfrm>
            <a:off x="6321281" y="3464593"/>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60" name="Google Shape;160;p25"/>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60">
          <p15:clr>
            <a:srgbClr val="E46962"/>
          </p15:clr>
        </p15:guide>
        <p15:guide id="2" orient="horz" pos="360">
          <p15:clr>
            <a:srgbClr val="E46962"/>
          </p15:clr>
        </p15:guide>
        <p15:guide id="3" orient="horz" pos="1048">
          <p15:clr>
            <a:srgbClr val="E46962"/>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Image" type="twoColTx">
  <p:cSld name="TITLE_AND_TWO_COLUMNS">
    <p:bg>
      <p:bgPr>
        <a:solidFill>
          <a:schemeClr val="dk1"/>
        </a:solidFill>
      </p:bgPr>
    </p:bg>
    <p:spTree>
      <p:nvGrpSpPr>
        <p:cNvPr id="161" name="Shape 161"/>
        <p:cNvGrpSpPr/>
        <p:nvPr/>
      </p:nvGrpSpPr>
      <p:grpSpPr>
        <a:xfrm>
          <a:off x="0" y="0"/>
          <a:ext cx="0" cy="0"/>
          <a:chOff x="0" y="0"/>
          <a:chExt cx="0" cy="0"/>
        </a:xfrm>
      </p:grpSpPr>
      <p:sp>
        <p:nvSpPr>
          <p:cNvPr id="162" name="Google Shape;162;p26"/>
          <p:cNvSpPr/>
          <p:nvPr/>
        </p:nvSpPr>
        <p:spPr>
          <a:xfrm>
            <a:off x="0" y="0"/>
            <a:ext cx="9144000" cy="1631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6"/>
          <p:cNvSpPr txBox="1"/>
          <p:nvPr/>
        </p:nvSpPr>
        <p:spPr>
          <a:xfrm>
            <a:off x="6262625" y="1205946"/>
            <a:ext cx="2155500" cy="3231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i="1" lang="en" sz="700">
                <a:solidFill>
                  <a:schemeClr val="lt1"/>
                </a:solidFill>
                <a:latin typeface="Barlow Medium"/>
                <a:ea typeface="Barlow Medium"/>
                <a:cs typeface="Barlow Medium"/>
                <a:sym typeface="Barlow Medium"/>
              </a:rPr>
              <a:t>Lorem ipsum dolor sit amet, consectetur adipiscing elit.</a:t>
            </a:r>
            <a:endParaRPr i="1" sz="700">
              <a:solidFill>
                <a:schemeClr val="lt1"/>
              </a:solidFill>
              <a:latin typeface="Barlow Medium"/>
              <a:ea typeface="Barlow Medium"/>
              <a:cs typeface="Barlow Medium"/>
              <a:sym typeface="Barlow Medium"/>
            </a:endParaRPr>
          </a:p>
        </p:txBody>
      </p:sp>
      <p:sp>
        <p:nvSpPr>
          <p:cNvPr id="164" name="Google Shape;164;p26"/>
          <p:cNvSpPr/>
          <p:nvPr>
            <p:ph idx="2" type="pic"/>
          </p:nvPr>
        </p:nvSpPr>
        <p:spPr>
          <a:xfrm>
            <a:off x="3915225" y="1631250"/>
            <a:ext cx="4441200" cy="3009900"/>
          </a:xfrm>
          <a:prstGeom prst="roundRect">
            <a:avLst>
              <a:gd fmla="val 16667" name="adj"/>
            </a:avLst>
          </a:prstGeom>
          <a:noFill/>
          <a:ln>
            <a:noFill/>
          </a:ln>
        </p:spPr>
      </p:sp>
      <p:sp>
        <p:nvSpPr>
          <p:cNvPr id="165" name="Google Shape;165;p26"/>
          <p:cNvSpPr txBox="1"/>
          <p:nvPr>
            <p:ph idx="1" type="body"/>
          </p:nvPr>
        </p:nvSpPr>
        <p:spPr>
          <a:xfrm>
            <a:off x="791150" y="1835400"/>
            <a:ext cx="2094000" cy="846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66" name="Google Shape;166;p26"/>
          <p:cNvSpPr txBox="1"/>
          <p:nvPr>
            <p:ph idx="3" type="subTitle"/>
          </p:nvPr>
        </p:nvSpPr>
        <p:spPr>
          <a:xfrm>
            <a:off x="791150" y="522625"/>
            <a:ext cx="3918300" cy="1006500"/>
          </a:xfrm>
          <a:prstGeom prst="rect">
            <a:avLst/>
          </a:prstGeom>
        </p:spPr>
        <p:txBody>
          <a:bodyPr anchorCtr="0" anchor="t" bIns="0" lIns="0" spcFirstLastPara="1" rIns="0" wrap="square" tIns="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167" name="Google Shape;167;p26"/>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ext">
  <p:cSld name="TITLE_AND_TWO_COLUMNS_1">
    <p:bg>
      <p:bgPr>
        <a:solidFill>
          <a:schemeClr val="dk1"/>
        </a:solidFill>
      </p:bgPr>
    </p:bg>
    <p:spTree>
      <p:nvGrpSpPr>
        <p:cNvPr id="168" name="Shape 168"/>
        <p:cNvGrpSpPr/>
        <p:nvPr/>
      </p:nvGrpSpPr>
      <p:grpSpPr>
        <a:xfrm>
          <a:off x="0" y="0"/>
          <a:ext cx="0" cy="0"/>
          <a:chOff x="0" y="0"/>
          <a:chExt cx="0" cy="0"/>
        </a:xfrm>
      </p:grpSpPr>
      <p:sp>
        <p:nvSpPr>
          <p:cNvPr id="169" name="Google Shape;169;p27"/>
          <p:cNvSpPr/>
          <p:nvPr/>
        </p:nvSpPr>
        <p:spPr>
          <a:xfrm>
            <a:off x="0" y="0"/>
            <a:ext cx="9144000" cy="1631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7"/>
          <p:cNvSpPr txBox="1"/>
          <p:nvPr>
            <p:ph idx="1" type="subTitle"/>
          </p:nvPr>
        </p:nvSpPr>
        <p:spPr>
          <a:xfrm>
            <a:off x="791150" y="522625"/>
            <a:ext cx="5173200" cy="976500"/>
          </a:xfrm>
          <a:prstGeom prst="rect">
            <a:avLst/>
          </a:prstGeom>
        </p:spPr>
        <p:txBody>
          <a:bodyPr anchorCtr="0" anchor="t" bIns="0" lIns="0" spcFirstLastPara="1" rIns="0" wrap="square" tIns="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171" name="Google Shape;171;p27"/>
          <p:cNvSpPr txBox="1"/>
          <p:nvPr>
            <p:ph idx="2" type="body"/>
          </p:nvPr>
        </p:nvSpPr>
        <p:spPr>
          <a:xfrm>
            <a:off x="685450" y="2180950"/>
            <a:ext cx="3579600" cy="2385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
        <p:nvSpPr>
          <p:cNvPr id="172" name="Google Shape;172;p27"/>
          <p:cNvSpPr txBox="1"/>
          <p:nvPr>
            <p:ph idx="3" type="body"/>
          </p:nvPr>
        </p:nvSpPr>
        <p:spPr>
          <a:xfrm>
            <a:off x="4601077" y="2180950"/>
            <a:ext cx="3579600" cy="2385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
        <p:nvSpPr>
          <p:cNvPr id="173" name="Google Shape;173;p27"/>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 Company Overview" type="titleOnly">
  <p:cSld name="TITLE_ONLY">
    <p:bg>
      <p:bgPr>
        <a:solidFill>
          <a:schemeClr val="accent4"/>
        </a:solidFill>
      </p:bgPr>
    </p:bg>
    <p:spTree>
      <p:nvGrpSpPr>
        <p:cNvPr id="174" name="Shape 174"/>
        <p:cNvGrpSpPr/>
        <p:nvPr/>
      </p:nvGrpSpPr>
      <p:grpSpPr>
        <a:xfrm>
          <a:off x="0" y="0"/>
          <a:ext cx="0" cy="0"/>
          <a:chOff x="0" y="0"/>
          <a:chExt cx="0" cy="0"/>
        </a:xfrm>
      </p:grpSpPr>
      <p:sp>
        <p:nvSpPr>
          <p:cNvPr id="175" name="Google Shape;175;p28"/>
          <p:cNvSpPr/>
          <p:nvPr>
            <p:ph idx="2" type="pic"/>
          </p:nvPr>
        </p:nvSpPr>
        <p:spPr>
          <a:xfrm>
            <a:off x="791150" y="522900"/>
            <a:ext cx="1294800" cy="1918500"/>
          </a:xfrm>
          <a:prstGeom prst="rect">
            <a:avLst/>
          </a:prstGeom>
          <a:noFill/>
          <a:ln>
            <a:noFill/>
          </a:ln>
        </p:spPr>
      </p:sp>
      <p:sp>
        <p:nvSpPr>
          <p:cNvPr id="176" name="Google Shape;176;p28"/>
          <p:cNvSpPr/>
          <p:nvPr>
            <p:ph idx="3" type="pic"/>
          </p:nvPr>
        </p:nvSpPr>
        <p:spPr>
          <a:xfrm>
            <a:off x="2355375" y="522900"/>
            <a:ext cx="1294800" cy="1918500"/>
          </a:xfrm>
          <a:prstGeom prst="rect">
            <a:avLst/>
          </a:prstGeom>
          <a:noFill/>
          <a:ln>
            <a:noFill/>
          </a:ln>
        </p:spPr>
      </p:sp>
      <p:sp>
        <p:nvSpPr>
          <p:cNvPr id="177" name="Google Shape;177;p28"/>
          <p:cNvSpPr/>
          <p:nvPr>
            <p:ph idx="4" type="pic"/>
          </p:nvPr>
        </p:nvSpPr>
        <p:spPr>
          <a:xfrm>
            <a:off x="3921313" y="522900"/>
            <a:ext cx="1294800" cy="1918500"/>
          </a:xfrm>
          <a:prstGeom prst="rect">
            <a:avLst/>
          </a:prstGeom>
          <a:noFill/>
          <a:ln>
            <a:noFill/>
          </a:ln>
        </p:spPr>
      </p:sp>
      <p:sp>
        <p:nvSpPr>
          <p:cNvPr id="178" name="Google Shape;178;p28"/>
          <p:cNvSpPr/>
          <p:nvPr>
            <p:ph idx="5" type="pic"/>
          </p:nvPr>
        </p:nvSpPr>
        <p:spPr>
          <a:xfrm>
            <a:off x="5491588" y="522900"/>
            <a:ext cx="1294800" cy="1918500"/>
          </a:xfrm>
          <a:prstGeom prst="rect">
            <a:avLst/>
          </a:prstGeom>
          <a:noFill/>
          <a:ln>
            <a:noFill/>
          </a:ln>
        </p:spPr>
      </p:sp>
      <p:sp>
        <p:nvSpPr>
          <p:cNvPr id="179" name="Google Shape;179;p28"/>
          <p:cNvSpPr txBox="1"/>
          <p:nvPr>
            <p:ph idx="1" type="body"/>
          </p:nvPr>
        </p:nvSpPr>
        <p:spPr>
          <a:xfrm>
            <a:off x="680850" y="3443850"/>
            <a:ext cx="3074700" cy="1031700"/>
          </a:xfrm>
          <a:prstGeom prst="rect">
            <a:avLst/>
          </a:prstGeom>
        </p:spPr>
        <p:txBody>
          <a:bodyPr anchorCtr="0" anchor="t" bIns="91425" lIns="91425" spcFirstLastPara="1" rIns="91425" wrap="square" tIns="91425">
            <a:noAutofit/>
          </a:bodyPr>
          <a:lstStyle>
            <a:lvl1pPr indent="-406400" lvl="0" marL="4572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406400" lvl="1" marL="914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2pPr>
            <a:lvl3pPr indent="-406400" lvl="2" marL="13716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3pPr>
            <a:lvl4pPr indent="-406400" lvl="3" marL="18288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4pPr>
            <a:lvl5pPr indent="-406400" lvl="4" marL="22860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5pPr>
            <a:lvl6pPr indent="-406400" lvl="5" marL="27432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6pPr>
            <a:lvl7pPr indent="-406400" lvl="6" marL="3200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7pPr>
            <a:lvl8pPr indent="-406400" lvl="7" marL="36576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8pPr>
            <a:lvl9pPr indent="-406400" lvl="8" marL="41148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9pPr>
          </a:lstStyle>
          <a:p/>
        </p:txBody>
      </p:sp>
      <p:sp>
        <p:nvSpPr>
          <p:cNvPr id="180" name="Google Shape;180;p28"/>
          <p:cNvSpPr txBox="1"/>
          <p:nvPr>
            <p:ph idx="6" type="body"/>
          </p:nvPr>
        </p:nvSpPr>
        <p:spPr>
          <a:xfrm>
            <a:off x="4123900" y="3443850"/>
            <a:ext cx="4030200" cy="11652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81" name="Google Shape;181;p28"/>
          <p:cNvSpPr txBox="1"/>
          <p:nvPr>
            <p:ph idx="7" type="body"/>
          </p:nvPr>
        </p:nvSpPr>
        <p:spPr>
          <a:xfrm>
            <a:off x="705088"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182" name="Google Shape;182;p28"/>
          <p:cNvSpPr txBox="1"/>
          <p:nvPr>
            <p:ph idx="8" type="body"/>
          </p:nvPr>
        </p:nvSpPr>
        <p:spPr>
          <a:xfrm>
            <a:off x="2258888"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183" name="Google Shape;183;p28"/>
          <p:cNvSpPr txBox="1"/>
          <p:nvPr>
            <p:ph idx="9" type="body"/>
          </p:nvPr>
        </p:nvSpPr>
        <p:spPr>
          <a:xfrm>
            <a:off x="3827513"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184" name="Google Shape;184;p28"/>
          <p:cNvSpPr txBox="1"/>
          <p:nvPr>
            <p:ph idx="13" type="body"/>
          </p:nvPr>
        </p:nvSpPr>
        <p:spPr>
          <a:xfrm>
            <a:off x="5395113"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185" name="Google Shape;185;p28"/>
          <p:cNvSpPr txBox="1"/>
          <p:nvPr>
            <p:ph idx="14" type="body"/>
          </p:nvPr>
        </p:nvSpPr>
        <p:spPr>
          <a:xfrm>
            <a:off x="705091"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186" name="Google Shape;186;p28"/>
          <p:cNvSpPr txBox="1"/>
          <p:nvPr>
            <p:ph idx="15" type="body"/>
          </p:nvPr>
        </p:nvSpPr>
        <p:spPr>
          <a:xfrm>
            <a:off x="2258891"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187" name="Google Shape;187;p28"/>
          <p:cNvSpPr txBox="1"/>
          <p:nvPr>
            <p:ph idx="16" type="body"/>
          </p:nvPr>
        </p:nvSpPr>
        <p:spPr>
          <a:xfrm>
            <a:off x="3827003"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188" name="Google Shape;188;p28"/>
          <p:cNvSpPr txBox="1"/>
          <p:nvPr>
            <p:ph idx="17" type="body"/>
          </p:nvPr>
        </p:nvSpPr>
        <p:spPr>
          <a:xfrm>
            <a:off x="5396128"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189" name="Google Shape;189;p28"/>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etitive Landscape">
  <p:cSld name="ONE_COLUMN_TEXT">
    <p:bg>
      <p:bgPr>
        <a:solidFill>
          <a:schemeClr val="dk1"/>
        </a:solidFill>
      </p:bgPr>
    </p:bg>
    <p:spTree>
      <p:nvGrpSpPr>
        <p:cNvPr id="190" name="Shape 190"/>
        <p:cNvGrpSpPr/>
        <p:nvPr/>
      </p:nvGrpSpPr>
      <p:grpSpPr>
        <a:xfrm>
          <a:off x="0" y="0"/>
          <a:ext cx="0" cy="0"/>
          <a:chOff x="0" y="0"/>
          <a:chExt cx="0" cy="0"/>
        </a:xfrm>
      </p:grpSpPr>
      <p:sp>
        <p:nvSpPr>
          <p:cNvPr id="191" name="Google Shape;191;p29"/>
          <p:cNvSpPr txBox="1"/>
          <p:nvPr>
            <p:ph idx="1" type="body"/>
          </p:nvPr>
        </p:nvSpPr>
        <p:spPr>
          <a:xfrm>
            <a:off x="791150" y="738025"/>
            <a:ext cx="3918300" cy="223200"/>
          </a:xfrm>
          <a:prstGeom prst="rect">
            <a:avLst/>
          </a:prstGeom>
        </p:spPr>
        <p:txBody>
          <a:bodyPr anchorCtr="0" anchor="t" bIns="0" lIns="0" spcFirstLastPara="1" rIns="0" wrap="square" tIns="0">
            <a:noAutofit/>
          </a:bodyPr>
          <a:lstStyle>
            <a:lvl1pPr indent="-298450" lvl="0" marL="457200">
              <a:spcBef>
                <a:spcPts val="0"/>
              </a:spcBef>
              <a:spcAft>
                <a:spcPts val="0"/>
              </a:spcAft>
              <a:buSzPts val="1100"/>
              <a:buFont typeface="Barlow"/>
              <a:buChar char="●"/>
              <a:defRPr sz="1100">
                <a:latin typeface="Barlow"/>
                <a:ea typeface="Barlow"/>
                <a:cs typeface="Barlow"/>
                <a:sym typeface="Barlow"/>
              </a:defRPr>
            </a:lvl1pPr>
            <a:lvl2pPr indent="-298450" lvl="1" marL="914400">
              <a:spcBef>
                <a:spcPts val="0"/>
              </a:spcBef>
              <a:spcAft>
                <a:spcPts val="0"/>
              </a:spcAft>
              <a:buSzPts val="1100"/>
              <a:buFont typeface="Barlow"/>
              <a:buChar char="○"/>
              <a:defRPr sz="1100">
                <a:latin typeface="Barlow"/>
                <a:ea typeface="Barlow"/>
                <a:cs typeface="Barlow"/>
                <a:sym typeface="Barlow"/>
              </a:defRPr>
            </a:lvl2pPr>
            <a:lvl3pPr indent="-298450" lvl="2" marL="1371600">
              <a:spcBef>
                <a:spcPts val="0"/>
              </a:spcBef>
              <a:spcAft>
                <a:spcPts val="0"/>
              </a:spcAft>
              <a:buSzPts val="1100"/>
              <a:buFont typeface="Barlow"/>
              <a:buChar char="■"/>
              <a:defRPr sz="1100">
                <a:latin typeface="Barlow"/>
                <a:ea typeface="Barlow"/>
                <a:cs typeface="Barlow"/>
                <a:sym typeface="Barlow"/>
              </a:defRPr>
            </a:lvl3pPr>
            <a:lvl4pPr indent="-298450" lvl="3" marL="1828800">
              <a:spcBef>
                <a:spcPts val="0"/>
              </a:spcBef>
              <a:spcAft>
                <a:spcPts val="0"/>
              </a:spcAft>
              <a:buSzPts val="1100"/>
              <a:buFont typeface="Barlow"/>
              <a:buChar char="●"/>
              <a:defRPr sz="1100">
                <a:latin typeface="Barlow"/>
                <a:ea typeface="Barlow"/>
                <a:cs typeface="Barlow"/>
                <a:sym typeface="Barlow"/>
              </a:defRPr>
            </a:lvl4pPr>
            <a:lvl5pPr indent="-298450" lvl="4" marL="2286000">
              <a:spcBef>
                <a:spcPts val="0"/>
              </a:spcBef>
              <a:spcAft>
                <a:spcPts val="0"/>
              </a:spcAft>
              <a:buSzPts val="1100"/>
              <a:buFont typeface="Barlow"/>
              <a:buChar char="○"/>
              <a:defRPr>
                <a:latin typeface="Barlow"/>
                <a:ea typeface="Barlow"/>
                <a:cs typeface="Barlow"/>
                <a:sym typeface="Barlow"/>
              </a:defRPr>
            </a:lvl5pPr>
            <a:lvl6pPr indent="-298450" lvl="5" marL="2743200">
              <a:spcBef>
                <a:spcPts val="0"/>
              </a:spcBef>
              <a:spcAft>
                <a:spcPts val="0"/>
              </a:spcAft>
              <a:buSzPts val="1100"/>
              <a:buFont typeface="Barlow"/>
              <a:buChar char="■"/>
              <a:defRPr sz="1100">
                <a:latin typeface="Barlow"/>
                <a:ea typeface="Barlow"/>
                <a:cs typeface="Barlow"/>
                <a:sym typeface="Barlow"/>
              </a:defRPr>
            </a:lvl6pPr>
            <a:lvl7pPr indent="-298450" lvl="6" marL="3200400">
              <a:spcBef>
                <a:spcPts val="0"/>
              </a:spcBef>
              <a:spcAft>
                <a:spcPts val="0"/>
              </a:spcAft>
              <a:buSzPts val="1100"/>
              <a:buFont typeface="Barlow"/>
              <a:buChar char="●"/>
              <a:defRPr sz="1100">
                <a:latin typeface="Barlow"/>
                <a:ea typeface="Barlow"/>
                <a:cs typeface="Barlow"/>
                <a:sym typeface="Barlow"/>
              </a:defRPr>
            </a:lvl7pPr>
            <a:lvl8pPr indent="-298450" lvl="7" marL="3657600">
              <a:spcBef>
                <a:spcPts val="0"/>
              </a:spcBef>
              <a:spcAft>
                <a:spcPts val="0"/>
              </a:spcAft>
              <a:buSzPts val="1100"/>
              <a:buFont typeface="Barlow"/>
              <a:buChar char="○"/>
              <a:defRPr sz="1100">
                <a:latin typeface="Barlow"/>
                <a:ea typeface="Barlow"/>
                <a:cs typeface="Barlow"/>
                <a:sym typeface="Barlow"/>
              </a:defRPr>
            </a:lvl8pPr>
            <a:lvl9pPr indent="-298450" lvl="8" marL="4114800">
              <a:spcBef>
                <a:spcPts val="0"/>
              </a:spcBef>
              <a:spcAft>
                <a:spcPts val="0"/>
              </a:spcAft>
              <a:buSzPts val="1100"/>
              <a:buFont typeface="Barlow"/>
              <a:buChar char="■"/>
              <a:defRPr sz="1100">
                <a:latin typeface="Barlow"/>
                <a:ea typeface="Barlow"/>
                <a:cs typeface="Barlow"/>
                <a:sym typeface="Barlow"/>
              </a:defRPr>
            </a:lvl9pPr>
          </a:lstStyle>
          <a:p/>
        </p:txBody>
      </p:sp>
      <p:sp>
        <p:nvSpPr>
          <p:cNvPr id="192" name="Google Shape;192;p29"/>
          <p:cNvSpPr txBox="1"/>
          <p:nvPr>
            <p:ph idx="2" type="subTitle"/>
          </p:nvPr>
        </p:nvSpPr>
        <p:spPr>
          <a:xfrm>
            <a:off x="791150" y="522625"/>
            <a:ext cx="3918300" cy="215400"/>
          </a:xfrm>
          <a:prstGeom prst="rect">
            <a:avLst/>
          </a:prstGeom>
        </p:spPr>
        <p:txBody>
          <a:bodyPr anchorCtr="0" anchor="t" bIns="0" lIns="0" spcFirstLastPara="1" rIns="0" wrap="square" tIns="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193" name="Google Shape;193;p29"/>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 Trends + Data">
  <p:cSld name="MAIN_POINT">
    <p:bg>
      <p:bgPr>
        <a:solidFill>
          <a:schemeClr val="dk1"/>
        </a:solidFill>
      </p:bgPr>
    </p:bg>
    <p:spTree>
      <p:nvGrpSpPr>
        <p:cNvPr id="194" name="Shape 194"/>
        <p:cNvGrpSpPr/>
        <p:nvPr/>
      </p:nvGrpSpPr>
      <p:grpSpPr>
        <a:xfrm>
          <a:off x="0" y="0"/>
          <a:ext cx="0" cy="0"/>
          <a:chOff x="0" y="0"/>
          <a:chExt cx="0" cy="0"/>
        </a:xfrm>
      </p:grpSpPr>
      <p:sp>
        <p:nvSpPr>
          <p:cNvPr id="195" name="Google Shape;195;p30"/>
          <p:cNvSpPr txBox="1"/>
          <p:nvPr>
            <p:ph idx="1" type="subTitle"/>
          </p:nvPr>
        </p:nvSpPr>
        <p:spPr>
          <a:xfrm>
            <a:off x="690250" y="415625"/>
            <a:ext cx="1261800" cy="2703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atin typeface="Barlow Light"/>
                <a:ea typeface="Barlow Light"/>
                <a:cs typeface="Barlow Light"/>
                <a:sym typeface="Barlow Light"/>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p:txBody>
      </p:sp>
      <p:sp>
        <p:nvSpPr>
          <p:cNvPr id="196" name="Google Shape;196;p30"/>
          <p:cNvSpPr txBox="1"/>
          <p:nvPr>
            <p:ph idx="2" type="subTitle"/>
          </p:nvPr>
        </p:nvSpPr>
        <p:spPr>
          <a:xfrm>
            <a:off x="480420" y="290626"/>
            <a:ext cx="3592200" cy="3372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Hepta Slab Light"/>
                <a:ea typeface="Hepta Slab Light"/>
                <a:cs typeface="Hepta Slab Light"/>
                <a:sym typeface="Hepta Slab Light"/>
              </a:defRPr>
            </a:lvl2pPr>
            <a:lvl3pPr lvl="2">
              <a:spcBef>
                <a:spcPts val="0"/>
              </a:spcBef>
              <a:spcAft>
                <a:spcPts val="0"/>
              </a:spcAft>
              <a:buSzPts val="1400"/>
              <a:buNone/>
              <a:defRPr>
                <a:latin typeface="Hepta Slab Light"/>
                <a:ea typeface="Hepta Slab Light"/>
                <a:cs typeface="Hepta Slab Light"/>
                <a:sym typeface="Hepta Slab Light"/>
              </a:defRPr>
            </a:lvl3pPr>
            <a:lvl4pPr lvl="3">
              <a:spcBef>
                <a:spcPts val="0"/>
              </a:spcBef>
              <a:spcAft>
                <a:spcPts val="0"/>
              </a:spcAft>
              <a:buSzPts val="1400"/>
              <a:buNone/>
              <a:defRPr>
                <a:latin typeface="Hepta Slab Light"/>
                <a:ea typeface="Hepta Slab Light"/>
                <a:cs typeface="Hepta Slab Light"/>
                <a:sym typeface="Hepta Slab Light"/>
              </a:defRPr>
            </a:lvl4pPr>
            <a:lvl5pPr lvl="4">
              <a:spcBef>
                <a:spcPts val="0"/>
              </a:spcBef>
              <a:spcAft>
                <a:spcPts val="0"/>
              </a:spcAft>
              <a:buSzPts val="1400"/>
              <a:buNone/>
              <a:defRPr>
                <a:latin typeface="Hepta Slab Light"/>
                <a:ea typeface="Hepta Slab Light"/>
                <a:cs typeface="Hepta Slab Light"/>
                <a:sym typeface="Hepta Slab Light"/>
              </a:defRPr>
            </a:lvl5pPr>
            <a:lvl6pPr lvl="5">
              <a:spcBef>
                <a:spcPts val="0"/>
              </a:spcBef>
              <a:spcAft>
                <a:spcPts val="0"/>
              </a:spcAft>
              <a:buSzPts val="1400"/>
              <a:buNone/>
              <a:defRPr>
                <a:latin typeface="Hepta Slab Light"/>
                <a:ea typeface="Hepta Slab Light"/>
                <a:cs typeface="Hepta Slab Light"/>
                <a:sym typeface="Hepta Slab Light"/>
              </a:defRPr>
            </a:lvl6pPr>
            <a:lvl7pPr lvl="6">
              <a:spcBef>
                <a:spcPts val="0"/>
              </a:spcBef>
              <a:spcAft>
                <a:spcPts val="0"/>
              </a:spcAft>
              <a:buSzPts val="1400"/>
              <a:buNone/>
              <a:defRPr>
                <a:latin typeface="Hepta Slab Light"/>
                <a:ea typeface="Hepta Slab Light"/>
                <a:cs typeface="Hepta Slab Light"/>
                <a:sym typeface="Hepta Slab Light"/>
              </a:defRPr>
            </a:lvl7pPr>
            <a:lvl8pPr lvl="7">
              <a:spcBef>
                <a:spcPts val="0"/>
              </a:spcBef>
              <a:spcAft>
                <a:spcPts val="0"/>
              </a:spcAft>
              <a:buSzPts val="1400"/>
              <a:buNone/>
              <a:defRPr>
                <a:latin typeface="Hepta Slab Light"/>
                <a:ea typeface="Hepta Slab Light"/>
                <a:cs typeface="Hepta Slab Light"/>
                <a:sym typeface="Hepta Slab Light"/>
              </a:defRPr>
            </a:lvl8pPr>
            <a:lvl9pPr lvl="8">
              <a:spcBef>
                <a:spcPts val="0"/>
              </a:spcBef>
              <a:spcAft>
                <a:spcPts val="0"/>
              </a:spcAft>
              <a:buSzPts val="1400"/>
              <a:buNone/>
              <a:defRPr>
                <a:latin typeface="Hepta Slab Light"/>
                <a:ea typeface="Hepta Slab Light"/>
                <a:cs typeface="Hepta Slab Light"/>
                <a:sym typeface="Hepta Slab Light"/>
              </a:defRPr>
            </a:lvl9pPr>
          </a:lstStyle>
          <a:p/>
        </p:txBody>
      </p:sp>
      <p:sp>
        <p:nvSpPr>
          <p:cNvPr id="197" name="Google Shape;197;p30"/>
          <p:cNvSpPr txBox="1"/>
          <p:nvPr>
            <p:ph idx="3" type="body"/>
          </p:nvPr>
        </p:nvSpPr>
        <p:spPr>
          <a:xfrm>
            <a:off x="480425" y="534275"/>
            <a:ext cx="4878300" cy="1917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98" name="Google Shape;198;p30"/>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latin typeface="Barlow"/>
                <a:ea typeface="Barlow"/>
                <a:cs typeface="Barlow"/>
                <a:sym typeface="Barlow"/>
              </a:defRPr>
            </a:lvl1pPr>
            <a:lvl2pPr lvl="1" rtl="0">
              <a:buNone/>
              <a:defRPr sz="1100">
                <a:solidFill>
                  <a:schemeClr val="accent3"/>
                </a:solidFill>
                <a:latin typeface="Barlow"/>
                <a:ea typeface="Barlow"/>
                <a:cs typeface="Barlow"/>
                <a:sym typeface="Barlow"/>
              </a:defRPr>
            </a:lvl2pPr>
            <a:lvl3pPr lvl="2" rtl="0">
              <a:buNone/>
              <a:defRPr sz="1100">
                <a:solidFill>
                  <a:schemeClr val="accent3"/>
                </a:solidFill>
                <a:latin typeface="Barlow"/>
                <a:ea typeface="Barlow"/>
                <a:cs typeface="Barlow"/>
                <a:sym typeface="Barlow"/>
              </a:defRPr>
            </a:lvl3pPr>
            <a:lvl4pPr lvl="3" rtl="0">
              <a:buNone/>
              <a:defRPr sz="1100">
                <a:solidFill>
                  <a:schemeClr val="accent3"/>
                </a:solidFill>
                <a:latin typeface="Barlow"/>
                <a:ea typeface="Barlow"/>
                <a:cs typeface="Barlow"/>
                <a:sym typeface="Barlow"/>
              </a:defRPr>
            </a:lvl4pPr>
            <a:lvl5pPr lvl="4" rtl="0">
              <a:buNone/>
              <a:defRPr sz="1100">
                <a:solidFill>
                  <a:schemeClr val="accent3"/>
                </a:solidFill>
                <a:latin typeface="Barlow"/>
                <a:ea typeface="Barlow"/>
                <a:cs typeface="Barlow"/>
                <a:sym typeface="Barlow"/>
              </a:defRPr>
            </a:lvl5pPr>
            <a:lvl6pPr lvl="5" rtl="0">
              <a:buNone/>
              <a:defRPr sz="1100">
                <a:solidFill>
                  <a:schemeClr val="accent3"/>
                </a:solidFill>
                <a:latin typeface="Barlow"/>
                <a:ea typeface="Barlow"/>
                <a:cs typeface="Barlow"/>
                <a:sym typeface="Barlow"/>
              </a:defRPr>
            </a:lvl6pPr>
            <a:lvl7pPr lvl="6" rtl="0">
              <a:buNone/>
              <a:defRPr sz="1100">
                <a:solidFill>
                  <a:schemeClr val="accent3"/>
                </a:solidFill>
                <a:latin typeface="Barlow"/>
                <a:ea typeface="Barlow"/>
                <a:cs typeface="Barlow"/>
                <a:sym typeface="Barlow"/>
              </a:defRPr>
            </a:lvl7pPr>
            <a:lvl8pPr lvl="7" rtl="0">
              <a:buNone/>
              <a:defRPr sz="1100">
                <a:solidFill>
                  <a:schemeClr val="accent3"/>
                </a:solidFill>
                <a:latin typeface="Barlow"/>
                <a:ea typeface="Barlow"/>
                <a:cs typeface="Barlow"/>
                <a:sym typeface="Barlow"/>
              </a:defRPr>
            </a:lvl8pPr>
            <a:lvl9pPr lvl="8" rtl="0">
              <a:buNone/>
              <a:defRPr sz="1100">
                <a:solidFill>
                  <a:schemeClr val="accent3"/>
                </a:solidFill>
                <a:latin typeface="Barlow"/>
                <a:ea typeface="Barlow"/>
                <a:cs typeface="Barlow"/>
                <a:sym typeface="Barlow"/>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60">
          <p15:clr>
            <a:srgbClr val="E46962"/>
          </p15:clr>
        </p15:guide>
        <p15:guide id="2" orient="horz" pos="347">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WOT Analysis">
  <p:cSld name="CUSTOM_14">
    <p:bg>
      <p:bgPr>
        <a:solidFill>
          <a:schemeClr val="dk1"/>
        </a:solidFill>
      </p:bgPr>
    </p:bg>
    <p:spTree>
      <p:nvGrpSpPr>
        <p:cNvPr id="199" name="Shape 199"/>
        <p:cNvGrpSpPr/>
        <p:nvPr/>
      </p:nvGrpSpPr>
      <p:grpSpPr>
        <a:xfrm>
          <a:off x="0" y="0"/>
          <a:ext cx="0" cy="0"/>
          <a:chOff x="0" y="0"/>
          <a:chExt cx="0" cy="0"/>
        </a:xfrm>
      </p:grpSpPr>
      <p:sp>
        <p:nvSpPr>
          <p:cNvPr id="200" name="Google Shape;200;p31"/>
          <p:cNvSpPr txBox="1"/>
          <p:nvPr>
            <p:ph type="title"/>
          </p:nvPr>
        </p:nvSpPr>
        <p:spPr>
          <a:xfrm>
            <a:off x="723861" y="1584738"/>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01" name="Google Shape;201;p31"/>
          <p:cNvSpPr txBox="1"/>
          <p:nvPr>
            <p:ph idx="2" type="title"/>
          </p:nvPr>
        </p:nvSpPr>
        <p:spPr>
          <a:xfrm>
            <a:off x="723861" y="2390981"/>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02" name="Google Shape;202;p31"/>
          <p:cNvSpPr txBox="1"/>
          <p:nvPr>
            <p:ph idx="3" type="title"/>
          </p:nvPr>
        </p:nvSpPr>
        <p:spPr>
          <a:xfrm>
            <a:off x="723861" y="3157931"/>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03" name="Google Shape;203;p31"/>
          <p:cNvSpPr txBox="1"/>
          <p:nvPr>
            <p:ph idx="4" type="title"/>
          </p:nvPr>
        </p:nvSpPr>
        <p:spPr>
          <a:xfrm>
            <a:off x="723861" y="3954905"/>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04" name="Google Shape;204;p31"/>
          <p:cNvSpPr txBox="1"/>
          <p:nvPr>
            <p:ph idx="1" type="subTitle"/>
          </p:nvPr>
        </p:nvSpPr>
        <p:spPr>
          <a:xfrm>
            <a:off x="480420" y="290626"/>
            <a:ext cx="3592200" cy="3372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p:txBody>
      </p:sp>
      <p:sp>
        <p:nvSpPr>
          <p:cNvPr id="205" name="Google Shape;205;p31"/>
          <p:cNvSpPr txBox="1"/>
          <p:nvPr>
            <p:ph idx="5" type="body"/>
          </p:nvPr>
        </p:nvSpPr>
        <p:spPr>
          <a:xfrm>
            <a:off x="480425" y="610475"/>
            <a:ext cx="4878300" cy="3768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317500" lvl="1" marL="914400">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2pPr>
            <a:lvl3pPr indent="-311150" lvl="2" marL="1371600">
              <a:spcBef>
                <a:spcPts val="0"/>
              </a:spcBef>
              <a:spcAft>
                <a:spcPts val="0"/>
              </a:spcAft>
              <a:buClr>
                <a:schemeClr val="lt1"/>
              </a:buClr>
              <a:buSzPts val="1300"/>
              <a:buFont typeface="Barlow"/>
              <a:buChar char="■"/>
              <a:defRPr>
                <a:solidFill>
                  <a:schemeClr val="lt1"/>
                </a:solidFill>
                <a:latin typeface="Barlow"/>
                <a:ea typeface="Barlow"/>
                <a:cs typeface="Barlow"/>
                <a:sym typeface="Barlow"/>
              </a:defRPr>
            </a:lvl3pPr>
            <a:lvl4pPr indent="-304800" lvl="3" marL="1828800">
              <a:spcBef>
                <a:spcPts val="0"/>
              </a:spcBef>
              <a:spcAft>
                <a:spcPts val="0"/>
              </a:spcAft>
              <a:buClr>
                <a:schemeClr val="lt1"/>
              </a:buClr>
              <a:buSzPts val="1200"/>
              <a:buFont typeface="Barlow"/>
              <a:buChar char="●"/>
              <a:defRPr>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2100" lvl="5" marL="2743200">
              <a:spcBef>
                <a:spcPts val="0"/>
              </a:spcBef>
              <a:spcAft>
                <a:spcPts val="0"/>
              </a:spcAft>
              <a:buClr>
                <a:schemeClr val="lt1"/>
              </a:buClr>
              <a:buSzPts val="1000"/>
              <a:buFont typeface="Barlow"/>
              <a:buChar char="■"/>
              <a:defRPr>
                <a:solidFill>
                  <a:schemeClr val="lt1"/>
                </a:solidFill>
                <a:latin typeface="Barlow"/>
                <a:ea typeface="Barlow"/>
                <a:cs typeface="Barlow"/>
                <a:sym typeface="Barlow"/>
              </a:defRPr>
            </a:lvl6pPr>
            <a:lvl7pPr indent="-285750" lvl="6" marL="3200400">
              <a:spcBef>
                <a:spcPts val="0"/>
              </a:spcBef>
              <a:spcAft>
                <a:spcPts val="0"/>
              </a:spcAft>
              <a:buClr>
                <a:schemeClr val="lt1"/>
              </a:buClr>
              <a:buSzPts val="900"/>
              <a:buFont typeface="Barlow"/>
              <a:buChar char="●"/>
              <a:defRPr>
                <a:solidFill>
                  <a:schemeClr val="lt1"/>
                </a:solidFill>
                <a:latin typeface="Barlow"/>
                <a:ea typeface="Barlow"/>
                <a:cs typeface="Barlow"/>
                <a:sym typeface="Barlow"/>
              </a:defRPr>
            </a:lvl7pPr>
            <a:lvl8pPr indent="-279400" lvl="7" marL="3657600">
              <a:spcBef>
                <a:spcPts val="0"/>
              </a:spcBef>
              <a:spcAft>
                <a:spcPts val="0"/>
              </a:spcAft>
              <a:buClr>
                <a:schemeClr val="lt1"/>
              </a:buClr>
              <a:buSzPts val="800"/>
              <a:buFont typeface="Barlow"/>
              <a:buChar char="○"/>
              <a:defRPr>
                <a:solidFill>
                  <a:schemeClr val="lt1"/>
                </a:solidFill>
                <a:latin typeface="Barlow"/>
                <a:ea typeface="Barlow"/>
                <a:cs typeface="Barlow"/>
                <a:sym typeface="Barlow"/>
              </a:defRPr>
            </a:lvl8pPr>
            <a:lvl9pPr indent="-273050" lvl="8" marL="4114800">
              <a:spcBef>
                <a:spcPts val="0"/>
              </a:spcBef>
              <a:spcAft>
                <a:spcPts val="0"/>
              </a:spcAft>
              <a:buClr>
                <a:schemeClr val="lt1"/>
              </a:buClr>
              <a:buSzPts val="700"/>
              <a:buFont typeface="Barlow"/>
              <a:buChar char="■"/>
              <a:defRPr>
                <a:solidFill>
                  <a:schemeClr val="lt1"/>
                </a:solidFill>
                <a:latin typeface="Barlow"/>
                <a:ea typeface="Barlow"/>
                <a:cs typeface="Barlow"/>
                <a:sym typeface="Barlow"/>
              </a:defRPr>
            </a:lvl9pPr>
          </a:lstStyle>
          <a:p/>
        </p:txBody>
      </p:sp>
      <p:sp>
        <p:nvSpPr>
          <p:cNvPr id="206" name="Google Shape;206;p31"/>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 Thank You">
  <p:cSld name="CUSTOM_13">
    <p:bg>
      <p:bgPr>
        <a:solidFill>
          <a:schemeClr val="lt1"/>
        </a:solidFill>
      </p:bgPr>
    </p:bg>
    <p:spTree>
      <p:nvGrpSpPr>
        <p:cNvPr id="207" name="Shape 207"/>
        <p:cNvGrpSpPr/>
        <p:nvPr/>
      </p:nvGrpSpPr>
      <p:grpSpPr>
        <a:xfrm>
          <a:off x="0" y="0"/>
          <a:ext cx="0" cy="0"/>
          <a:chOff x="0" y="0"/>
          <a:chExt cx="0" cy="0"/>
        </a:xfrm>
      </p:grpSpPr>
      <p:sp>
        <p:nvSpPr>
          <p:cNvPr id="208" name="Google Shape;208;p32"/>
          <p:cNvSpPr txBox="1"/>
          <p:nvPr>
            <p:ph type="title"/>
          </p:nvPr>
        </p:nvSpPr>
        <p:spPr>
          <a:xfrm>
            <a:off x="455221" y="1321125"/>
            <a:ext cx="5094600" cy="1749900"/>
          </a:xfrm>
          <a:prstGeom prst="rect">
            <a:avLst/>
          </a:prstGeom>
          <a:noFill/>
        </p:spPr>
        <p:txBody>
          <a:bodyPr anchorCtr="0" anchor="t" bIns="91425" lIns="91425" spcFirstLastPara="1" rIns="91425" wrap="square" tIns="91425">
            <a:noAutofit/>
          </a:bodyPr>
          <a:lstStyle>
            <a:lvl1pPr lvl="0">
              <a:spcBef>
                <a:spcPts val="0"/>
              </a:spcBef>
              <a:spcAft>
                <a:spcPts val="0"/>
              </a:spcAft>
              <a:buSzPts val="5400"/>
              <a:buNone/>
              <a:defRPr sz="5400"/>
            </a:lvl1pPr>
            <a:lvl2pPr lvl="1">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2pPr>
            <a:lvl3pPr lvl="2">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3pPr>
            <a:lvl4pPr lvl="3">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4pPr>
            <a:lvl5pPr lvl="4">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5pPr>
            <a:lvl6pPr lvl="5">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6pPr>
            <a:lvl7pPr lvl="6">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7pPr>
            <a:lvl8pPr lvl="7">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8pPr>
            <a:lvl9pPr lvl="8">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9pPr>
          </a:lstStyle>
          <a:p/>
        </p:txBody>
      </p:sp>
      <p:sp>
        <p:nvSpPr>
          <p:cNvPr id="209" name="Google Shape;209;p32"/>
          <p:cNvSpPr txBox="1"/>
          <p:nvPr>
            <p:ph idx="1" type="body"/>
          </p:nvPr>
        </p:nvSpPr>
        <p:spPr>
          <a:xfrm>
            <a:off x="567029" y="4500404"/>
            <a:ext cx="1015800" cy="266100"/>
          </a:xfrm>
          <a:prstGeom prst="rect">
            <a:avLst/>
          </a:prstGeom>
          <a:ln cap="flat" cmpd="sng" w="9525">
            <a:solidFill>
              <a:schemeClr val="dk1"/>
            </a:solidFill>
            <a:prstDash val="solid"/>
            <a:round/>
            <a:headEnd len="sm" w="sm" type="none"/>
            <a:tailEnd len="sm" w="sm" type="none"/>
          </a:ln>
        </p:spPr>
        <p:txBody>
          <a:bodyPr anchorCtr="0" anchor="t" bIns="0" lIns="0" spcFirstLastPara="1" rIns="0" wrap="square" tIns="0">
            <a:spAutoFit/>
          </a:bodyPr>
          <a:lstStyle>
            <a:lvl1pPr indent="-298450" lvl="0" marL="457200">
              <a:spcBef>
                <a:spcPts val="0"/>
              </a:spcBef>
              <a:spcAft>
                <a:spcPts val="0"/>
              </a:spcAft>
              <a:buSzPts val="1100"/>
              <a:buFont typeface="Barlow Medium"/>
              <a:buChar char="●"/>
              <a:defRPr sz="1100">
                <a:latin typeface="Barlow Medium"/>
                <a:ea typeface="Barlow Medium"/>
                <a:cs typeface="Barlow Medium"/>
                <a:sym typeface="Barlow Medium"/>
              </a:defRPr>
            </a:lvl1pPr>
            <a:lvl2pPr indent="-298450" lvl="1" marL="914400">
              <a:spcBef>
                <a:spcPts val="0"/>
              </a:spcBef>
              <a:spcAft>
                <a:spcPts val="0"/>
              </a:spcAft>
              <a:buSzPts val="1100"/>
              <a:buFont typeface="Barlow Medium"/>
              <a:buChar char="○"/>
              <a:defRPr sz="1100">
                <a:latin typeface="Barlow Medium"/>
                <a:ea typeface="Barlow Medium"/>
                <a:cs typeface="Barlow Medium"/>
                <a:sym typeface="Barlow Medium"/>
              </a:defRPr>
            </a:lvl2pPr>
            <a:lvl3pPr indent="-298450" lvl="2" marL="1371600">
              <a:spcBef>
                <a:spcPts val="0"/>
              </a:spcBef>
              <a:spcAft>
                <a:spcPts val="0"/>
              </a:spcAft>
              <a:buSzPts val="1100"/>
              <a:buFont typeface="Barlow Medium"/>
              <a:buChar char="■"/>
              <a:defRPr sz="1100">
                <a:latin typeface="Barlow Medium"/>
                <a:ea typeface="Barlow Medium"/>
                <a:cs typeface="Barlow Medium"/>
                <a:sym typeface="Barlow Medium"/>
              </a:defRPr>
            </a:lvl3pPr>
            <a:lvl4pPr indent="-298450" lvl="3" marL="1828800">
              <a:spcBef>
                <a:spcPts val="0"/>
              </a:spcBef>
              <a:spcAft>
                <a:spcPts val="0"/>
              </a:spcAft>
              <a:buSzPts val="1100"/>
              <a:buFont typeface="Barlow Medium"/>
              <a:buChar char="●"/>
              <a:defRPr sz="1100">
                <a:latin typeface="Barlow Medium"/>
                <a:ea typeface="Barlow Medium"/>
                <a:cs typeface="Barlow Medium"/>
                <a:sym typeface="Barlow Medium"/>
              </a:defRPr>
            </a:lvl4pPr>
            <a:lvl5pPr indent="-298450" lvl="4" marL="2286000">
              <a:spcBef>
                <a:spcPts val="0"/>
              </a:spcBef>
              <a:spcAft>
                <a:spcPts val="0"/>
              </a:spcAft>
              <a:buSzPts val="1100"/>
              <a:buFont typeface="Barlow Medium"/>
              <a:buChar char="○"/>
              <a:defRPr>
                <a:latin typeface="Barlow Medium"/>
                <a:ea typeface="Barlow Medium"/>
                <a:cs typeface="Barlow Medium"/>
                <a:sym typeface="Barlow Medium"/>
              </a:defRPr>
            </a:lvl5pPr>
            <a:lvl6pPr indent="-298450" lvl="5" marL="2743200">
              <a:spcBef>
                <a:spcPts val="0"/>
              </a:spcBef>
              <a:spcAft>
                <a:spcPts val="0"/>
              </a:spcAft>
              <a:buSzPts val="1100"/>
              <a:buFont typeface="Barlow Medium"/>
              <a:buChar char="■"/>
              <a:defRPr sz="1100">
                <a:latin typeface="Barlow Medium"/>
                <a:ea typeface="Barlow Medium"/>
                <a:cs typeface="Barlow Medium"/>
                <a:sym typeface="Barlow Medium"/>
              </a:defRPr>
            </a:lvl6pPr>
            <a:lvl7pPr indent="-298450" lvl="6" marL="3200400">
              <a:spcBef>
                <a:spcPts val="0"/>
              </a:spcBef>
              <a:spcAft>
                <a:spcPts val="0"/>
              </a:spcAft>
              <a:buSzPts val="1100"/>
              <a:buFont typeface="Barlow Medium"/>
              <a:buChar char="●"/>
              <a:defRPr sz="1100">
                <a:latin typeface="Barlow Medium"/>
                <a:ea typeface="Barlow Medium"/>
                <a:cs typeface="Barlow Medium"/>
                <a:sym typeface="Barlow Medium"/>
              </a:defRPr>
            </a:lvl7pPr>
            <a:lvl8pPr indent="-298450" lvl="7" marL="3657600">
              <a:spcBef>
                <a:spcPts val="0"/>
              </a:spcBef>
              <a:spcAft>
                <a:spcPts val="0"/>
              </a:spcAft>
              <a:buSzPts val="1100"/>
              <a:buFont typeface="Barlow Medium"/>
              <a:buChar char="○"/>
              <a:defRPr sz="1100">
                <a:latin typeface="Barlow Medium"/>
                <a:ea typeface="Barlow Medium"/>
                <a:cs typeface="Barlow Medium"/>
                <a:sym typeface="Barlow Medium"/>
              </a:defRPr>
            </a:lvl8pPr>
            <a:lvl9pPr indent="-298450" lvl="8" marL="4114800">
              <a:spcBef>
                <a:spcPts val="0"/>
              </a:spcBef>
              <a:spcAft>
                <a:spcPts val="0"/>
              </a:spcAft>
              <a:buSzPts val="1100"/>
              <a:buFont typeface="Barlow Medium"/>
              <a:buChar char="■"/>
              <a:defRPr sz="1100">
                <a:latin typeface="Barlow Medium"/>
                <a:ea typeface="Barlow Medium"/>
                <a:cs typeface="Barlow Medium"/>
                <a:sym typeface="Barlow Medium"/>
              </a:defRPr>
            </a:lvl9pPr>
          </a:lstStyle>
          <a:p/>
        </p:txBody>
      </p:sp>
      <p:sp>
        <p:nvSpPr>
          <p:cNvPr id="210" name="Google Shape;210;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TITLE_AND_DESCRIPTION">
    <p:spTree>
      <p:nvGrpSpPr>
        <p:cNvPr id="211" name="Shape 211"/>
        <p:cNvGrpSpPr/>
        <p:nvPr/>
      </p:nvGrpSpPr>
      <p:grpSpPr>
        <a:xfrm>
          <a:off x="0" y="0"/>
          <a:ext cx="0" cy="0"/>
          <a:chOff x="0" y="0"/>
          <a:chExt cx="0" cy="0"/>
        </a:xfrm>
      </p:grpSpPr>
      <p:sp>
        <p:nvSpPr>
          <p:cNvPr id="212" name="Google Shape;212;p33"/>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5"/>
              </a:buClr>
              <a:buSzPts val="3600"/>
              <a:buFont typeface="Hepta Slab Medium"/>
              <a:buNone/>
              <a:defRPr>
                <a:solidFill>
                  <a:schemeClr val="accent5"/>
                </a:solidFill>
                <a:latin typeface="Hepta Slab Medium"/>
                <a:ea typeface="Hepta Slab Medium"/>
                <a:cs typeface="Hepta Slab Medium"/>
                <a:sym typeface="Hepta Slab Medium"/>
              </a:defRPr>
            </a:lvl1pPr>
            <a:lvl2pPr lvl="1"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2pPr>
            <a:lvl3pPr lvl="2"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3pPr>
            <a:lvl4pPr lvl="3"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4pPr>
            <a:lvl5pPr lvl="4"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5pPr>
            <a:lvl6pPr lvl="5"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6pPr>
            <a:lvl7pPr lvl="6"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7pPr>
            <a:lvl8pPr lvl="7"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8pPr>
            <a:lvl9pPr lvl="8"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9pPr>
          </a:lstStyle>
          <a:p/>
        </p:txBody>
      </p:sp>
      <p:sp>
        <p:nvSpPr>
          <p:cNvPr id="213" name="Google Shape;213;p33"/>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12800"/>
              <a:buNone/>
              <a:defRPr sz="12800">
                <a:solidFill>
                  <a:schemeClr val="dk2"/>
                </a:solidFill>
              </a:defRPr>
            </a:lvl1pPr>
            <a:lvl2pPr lvl="1"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2pPr>
            <a:lvl3pPr lvl="2"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3pPr>
            <a:lvl4pPr lvl="3"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4pPr>
            <a:lvl5pPr lvl="4"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5pPr>
            <a:lvl6pPr lvl="5"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6pPr>
            <a:lvl7pPr lvl="6"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7pPr>
            <a:lvl8pPr lvl="7"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8pPr>
            <a:lvl9pPr lvl="8"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9pPr>
          </a:lstStyle>
          <a:p/>
        </p:txBody>
      </p:sp>
      <p:sp>
        <p:nvSpPr>
          <p:cNvPr id="214" name="Google Shape;214;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 Size / Pie Graph">
  <p:cSld name="CAPTION_ONLY">
    <p:bg>
      <p:bgPr>
        <a:solidFill>
          <a:schemeClr val="dk1"/>
        </a:solidFill>
      </p:bgPr>
    </p:bg>
    <p:spTree>
      <p:nvGrpSpPr>
        <p:cNvPr id="215" name="Shape 215"/>
        <p:cNvGrpSpPr/>
        <p:nvPr/>
      </p:nvGrpSpPr>
      <p:grpSpPr>
        <a:xfrm>
          <a:off x="0" y="0"/>
          <a:ext cx="0" cy="0"/>
          <a:chOff x="0" y="0"/>
          <a:chExt cx="0" cy="0"/>
        </a:xfrm>
      </p:grpSpPr>
      <p:sp>
        <p:nvSpPr>
          <p:cNvPr id="216" name="Google Shape;216;p34"/>
          <p:cNvSpPr/>
          <p:nvPr/>
        </p:nvSpPr>
        <p:spPr>
          <a:xfrm>
            <a:off x="0" y="0"/>
            <a:ext cx="9144000" cy="16311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4"/>
          <p:cNvSpPr txBox="1"/>
          <p:nvPr>
            <p:ph idx="1" type="subTitle"/>
          </p:nvPr>
        </p:nvSpPr>
        <p:spPr>
          <a:xfrm>
            <a:off x="791150" y="522625"/>
            <a:ext cx="4977300" cy="11082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3600"/>
              <a:buFont typeface="Hepta Slab Medium"/>
              <a:buNone/>
              <a:defRPr sz="3600">
                <a:solidFill>
                  <a:schemeClr val="lt1"/>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218" name="Google Shape;218;p34"/>
          <p:cNvSpPr txBox="1"/>
          <p:nvPr>
            <p:ph idx="2" type="body"/>
          </p:nvPr>
        </p:nvSpPr>
        <p:spPr>
          <a:xfrm>
            <a:off x="714950" y="1989025"/>
            <a:ext cx="2792400" cy="28041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Clr>
                <a:schemeClr val="lt1"/>
              </a:buClr>
              <a:buSzPts val="1500"/>
              <a:buChar char="●"/>
              <a:defRPr>
                <a:solidFill>
                  <a:schemeClr val="lt1"/>
                </a:solidFill>
              </a:defRPr>
            </a:lvl1pPr>
            <a:lvl2pPr indent="-323850" lvl="1" marL="914400">
              <a:spcBef>
                <a:spcPts val="0"/>
              </a:spcBef>
              <a:spcAft>
                <a:spcPts val="0"/>
              </a:spcAft>
              <a:buClr>
                <a:schemeClr val="lt1"/>
              </a:buClr>
              <a:buSzPts val="1500"/>
              <a:buChar char="○"/>
              <a:defRPr sz="1500">
                <a:solidFill>
                  <a:schemeClr val="lt1"/>
                </a:solidFill>
              </a:defRPr>
            </a:lvl2pPr>
            <a:lvl3pPr indent="-323850" lvl="2" marL="1371600">
              <a:spcBef>
                <a:spcPts val="0"/>
              </a:spcBef>
              <a:spcAft>
                <a:spcPts val="0"/>
              </a:spcAft>
              <a:buClr>
                <a:schemeClr val="lt1"/>
              </a:buClr>
              <a:buSzPts val="1500"/>
              <a:buChar char="■"/>
              <a:defRPr sz="1500">
                <a:solidFill>
                  <a:schemeClr val="lt1"/>
                </a:solidFill>
              </a:defRPr>
            </a:lvl3pPr>
            <a:lvl4pPr indent="-323850" lvl="3" marL="1828800">
              <a:spcBef>
                <a:spcPts val="0"/>
              </a:spcBef>
              <a:spcAft>
                <a:spcPts val="0"/>
              </a:spcAft>
              <a:buClr>
                <a:schemeClr val="lt1"/>
              </a:buClr>
              <a:buSzPts val="1500"/>
              <a:buChar char="●"/>
              <a:defRPr sz="1500">
                <a:solidFill>
                  <a:schemeClr val="lt1"/>
                </a:solidFill>
              </a:defRPr>
            </a:lvl4pPr>
            <a:lvl5pPr indent="-323850" lvl="4" marL="2286000">
              <a:spcBef>
                <a:spcPts val="0"/>
              </a:spcBef>
              <a:spcAft>
                <a:spcPts val="0"/>
              </a:spcAft>
              <a:buClr>
                <a:schemeClr val="lt1"/>
              </a:buClr>
              <a:buSzPts val="1500"/>
              <a:buChar char="○"/>
              <a:defRPr sz="1500">
                <a:solidFill>
                  <a:schemeClr val="lt1"/>
                </a:solidFill>
              </a:defRPr>
            </a:lvl5pPr>
            <a:lvl6pPr indent="-323850" lvl="5" marL="2743200">
              <a:spcBef>
                <a:spcPts val="0"/>
              </a:spcBef>
              <a:spcAft>
                <a:spcPts val="0"/>
              </a:spcAft>
              <a:buClr>
                <a:schemeClr val="lt1"/>
              </a:buClr>
              <a:buSzPts val="1500"/>
              <a:buChar char="■"/>
              <a:defRPr sz="1500">
                <a:solidFill>
                  <a:schemeClr val="lt1"/>
                </a:solidFill>
              </a:defRPr>
            </a:lvl6pPr>
            <a:lvl7pPr indent="-323850" lvl="6" marL="3200400">
              <a:spcBef>
                <a:spcPts val="0"/>
              </a:spcBef>
              <a:spcAft>
                <a:spcPts val="0"/>
              </a:spcAft>
              <a:buClr>
                <a:schemeClr val="lt1"/>
              </a:buClr>
              <a:buSzPts val="1500"/>
              <a:buChar char="●"/>
              <a:defRPr sz="1500">
                <a:solidFill>
                  <a:schemeClr val="lt1"/>
                </a:solidFill>
              </a:defRPr>
            </a:lvl7pPr>
            <a:lvl8pPr indent="-323850" lvl="7" marL="3657600">
              <a:spcBef>
                <a:spcPts val="0"/>
              </a:spcBef>
              <a:spcAft>
                <a:spcPts val="0"/>
              </a:spcAft>
              <a:buClr>
                <a:schemeClr val="lt1"/>
              </a:buClr>
              <a:buSzPts val="1500"/>
              <a:buChar char="○"/>
              <a:defRPr sz="1500">
                <a:solidFill>
                  <a:schemeClr val="lt1"/>
                </a:solidFill>
              </a:defRPr>
            </a:lvl8pPr>
            <a:lvl9pPr indent="-323850" lvl="8" marL="4114800">
              <a:spcBef>
                <a:spcPts val="0"/>
              </a:spcBef>
              <a:spcAft>
                <a:spcPts val="0"/>
              </a:spcAft>
              <a:buClr>
                <a:schemeClr val="lt1"/>
              </a:buClr>
              <a:buSzPts val="1500"/>
              <a:buChar char="■"/>
              <a:defRPr sz="1500">
                <a:solidFill>
                  <a:schemeClr val="lt1"/>
                </a:solidFill>
              </a:defRPr>
            </a:lvl9pPr>
          </a:lstStyle>
          <a:p/>
        </p:txBody>
      </p:sp>
      <p:sp>
        <p:nvSpPr>
          <p:cNvPr id="219" name="Google Shape;219;p34"/>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dk2"/>
                </a:solidFill>
              </a:defRPr>
            </a:lvl1pPr>
            <a:lvl2pPr lvl="1" rtl="0">
              <a:buNone/>
              <a:defRPr sz="1100">
                <a:solidFill>
                  <a:schemeClr val="dk2"/>
                </a:solidFill>
              </a:defRPr>
            </a:lvl2pPr>
            <a:lvl3pPr lvl="2" rtl="0">
              <a:buNone/>
              <a:defRPr sz="1100">
                <a:solidFill>
                  <a:schemeClr val="dk2"/>
                </a:solidFill>
              </a:defRPr>
            </a:lvl3pPr>
            <a:lvl4pPr lvl="3" rtl="0">
              <a:buNone/>
              <a:defRPr sz="1100">
                <a:solidFill>
                  <a:schemeClr val="dk2"/>
                </a:solidFill>
              </a:defRPr>
            </a:lvl4pPr>
            <a:lvl5pPr lvl="4" rtl="0">
              <a:buNone/>
              <a:defRPr sz="1100">
                <a:solidFill>
                  <a:schemeClr val="dk2"/>
                </a:solidFill>
              </a:defRPr>
            </a:lvl5pPr>
            <a:lvl6pPr lvl="5" rtl="0">
              <a:buNone/>
              <a:defRPr sz="1100">
                <a:solidFill>
                  <a:schemeClr val="dk2"/>
                </a:solidFill>
              </a:defRPr>
            </a:lvl6pPr>
            <a:lvl7pPr lvl="6" rtl="0">
              <a:buNone/>
              <a:defRPr sz="1100">
                <a:solidFill>
                  <a:schemeClr val="dk2"/>
                </a:solidFill>
              </a:defRPr>
            </a:lvl7pPr>
            <a:lvl8pPr lvl="7" rtl="0">
              <a:buNone/>
              <a:defRPr sz="1100">
                <a:solidFill>
                  <a:schemeClr val="dk2"/>
                </a:solidFill>
              </a:defRPr>
            </a:lvl8pPr>
            <a:lvl9pPr lvl="8" rtl="0">
              <a:buNone/>
              <a:defRPr sz="11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220" name="Google Shape;220;p34"/>
          <p:cNvSpPr/>
          <p:nvPr/>
        </p:nvSpPr>
        <p:spPr>
          <a:xfrm>
            <a:off x="4416275" y="1976923"/>
            <a:ext cx="4045200" cy="28713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4"/>
          <p:cNvSpPr/>
          <p:nvPr/>
        </p:nvSpPr>
        <p:spPr>
          <a:xfrm rot="444408">
            <a:off x="5636457" y="2500588"/>
            <a:ext cx="1505663" cy="1505327"/>
          </a:xfrm>
          <a:prstGeom prst="pie">
            <a:avLst>
              <a:gd fmla="val 8241844" name="adj1"/>
              <a:gd fmla="val 12554936" name="adj2"/>
            </a:avLst>
          </a:prstGeom>
          <a:solidFill>
            <a:schemeClr val="lt1"/>
          </a:solidFill>
          <a:ln>
            <a:noFill/>
          </a:ln>
        </p:spPr>
        <p:txBody>
          <a:bodyPr anchorCtr="0" anchor="ctr" bIns="68575" lIns="68575" spcFirstLastPara="1" rIns="68575" wrap="square" tIns="68575">
            <a:noAutofit/>
          </a:bodyPr>
          <a:lstStyle/>
          <a:p>
            <a:pPr indent="0" lvl="0" marL="0" rtl="0" algn="l">
              <a:spcBef>
                <a:spcPts val="0"/>
              </a:spcBef>
              <a:spcAft>
                <a:spcPts val="0"/>
              </a:spcAft>
              <a:buSzPts val="1100"/>
              <a:buNone/>
            </a:pPr>
            <a:r>
              <a:t/>
            </a:r>
            <a:endParaRPr sz="110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fferentiators / 4 column text">
  <p:cSld name="BIG_NUMBER">
    <p:bg>
      <p:bgPr>
        <a:solidFill>
          <a:schemeClr val="dk1"/>
        </a:solidFill>
      </p:bgPr>
    </p:bg>
    <p:spTree>
      <p:nvGrpSpPr>
        <p:cNvPr id="222" name="Shape 222"/>
        <p:cNvGrpSpPr/>
        <p:nvPr/>
      </p:nvGrpSpPr>
      <p:grpSpPr>
        <a:xfrm>
          <a:off x="0" y="0"/>
          <a:ext cx="0" cy="0"/>
          <a:chOff x="0" y="0"/>
          <a:chExt cx="0" cy="0"/>
        </a:xfrm>
      </p:grpSpPr>
      <p:sp>
        <p:nvSpPr>
          <p:cNvPr id="223" name="Google Shape;223;p35"/>
          <p:cNvSpPr/>
          <p:nvPr/>
        </p:nvSpPr>
        <p:spPr>
          <a:xfrm>
            <a:off x="0" y="1324925"/>
            <a:ext cx="4572000" cy="19104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224" name="Google Shape;224;p35"/>
          <p:cNvSpPr/>
          <p:nvPr/>
        </p:nvSpPr>
        <p:spPr>
          <a:xfrm>
            <a:off x="0" y="3235076"/>
            <a:ext cx="4572000" cy="1914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chemeClr val="dk2"/>
              </a:solidFill>
            </a:endParaRPr>
          </a:p>
        </p:txBody>
      </p:sp>
      <p:sp>
        <p:nvSpPr>
          <p:cNvPr id="225" name="Google Shape;225;p35"/>
          <p:cNvSpPr/>
          <p:nvPr/>
        </p:nvSpPr>
        <p:spPr>
          <a:xfrm>
            <a:off x="4571892" y="3235076"/>
            <a:ext cx="4572000" cy="19149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chemeClr val="lt1"/>
              </a:solidFill>
            </a:endParaRPr>
          </a:p>
        </p:txBody>
      </p:sp>
      <p:sp>
        <p:nvSpPr>
          <p:cNvPr id="226" name="Google Shape;226;p35"/>
          <p:cNvSpPr/>
          <p:nvPr/>
        </p:nvSpPr>
        <p:spPr>
          <a:xfrm>
            <a:off x="4571892" y="1324925"/>
            <a:ext cx="4572000" cy="191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chemeClr val="accent5"/>
              </a:solidFill>
            </a:endParaRPr>
          </a:p>
        </p:txBody>
      </p:sp>
      <p:sp>
        <p:nvSpPr>
          <p:cNvPr id="227" name="Google Shape;227;p35"/>
          <p:cNvSpPr txBox="1"/>
          <p:nvPr>
            <p:ph idx="1" type="subTitle"/>
          </p:nvPr>
        </p:nvSpPr>
        <p:spPr>
          <a:xfrm>
            <a:off x="480420" y="290626"/>
            <a:ext cx="3592200" cy="337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228" name="Google Shape;228;p35"/>
          <p:cNvSpPr txBox="1"/>
          <p:nvPr>
            <p:ph idx="2" type="body"/>
          </p:nvPr>
        </p:nvSpPr>
        <p:spPr>
          <a:xfrm>
            <a:off x="480425" y="610475"/>
            <a:ext cx="4878300" cy="6003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29" name="Google Shape;229;p35"/>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dk2"/>
                </a:solidFill>
              </a:defRPr>
            </a:lvl1pPr>
            <a:lvl2pPr lvl="1" rtl="0">
              <a:buNone/>
              <a:defRPr sz="1100">
                <a:solidFill>
                  <a:schemeClr val="dk2"/>
                </a:solidFill>
              </a:defRPr>
            </a:lvl2pPr>
            <a:lvl3pPr lvl="2" rtl="0">
              <a:buNone/>
              <a:defRPr sz="1100">
                <a:solidFill>
                  <a:schemeClr val="dk2"/>
                </a:solidFill>
              </a:defRPr>
            </a:lvl3pPr>
            <a:lvl4pPr lvl="3" rtl="0">
              <a:buNone/>
              <a:defRPr sz="1100">
                <a:solidFill>
                  <a:schemeClr val="dk2"/>
                </a:solidFill>
              </a:defRPr>
            </a:lvl4pPr>
            <a:lvl5pPr lvl="4" rtl="0">
              <a:buNone/>
              <a:defRPr sz="1100">
                <a:solidFill>
                  <a:schemeClr val="dk2"/>
                </a:solidFill>
              </a:defRPr>
            </a:lvl5pPr>
            <a:lvl6pPr lvl="5" rtl="0">
              <a:buNone/>
              <a:defRPr sz="1100">
                <a:solidFill>
                  <a:schemeClr val="dk2"/>
                </a:solidFill>
              </a:defRPr>
            </a:lvl6pPr>
            <a:lvl7pPr lvl="6" rtl="0">
              <a:buNone/>
              <a:defRPr sz="1100">
                <a:solidFill>
                  <a:schemeClr val="dk2"/>
                </a:solidFill>
              </a:defRPr>
            </a:lvl7pPr>
            <a:lvl8pPr lvl="7" rtl="0">
              <a:buNone/>
              <a:defRPr sz="1100">
                <a:solidFill>
                  <a:schemeClr val="dk2"/>
                </a:solidFill>
              </a:defRPr>
            </a:lvl8pPr>
            <a:lvl9pPr lvl="8" rtl="0">
              <a:buNone/>
              <a:defRPr sz="11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blank">
  <p:cSld name="BLANK">
    <p:spTree>
      <p:nvGrpSpPr>
        <p:cNvPr id="230" name="Shape 230"/>
        <p:cNvGrpSpPr/>
        <p:nvPr/>
      </p:nvGrpSpPr>
      <p:grpSpPr>
        <a:xfrm>
          <a:off x="0" y="0"/>
          <a:ext cx="0" cy="0"/>
          <a:chOff x="0" y="0"/>
          <a:chExt cx="0" cy="0"/>
        </a:xfrm>
      </p:grpSpPr>
      <p:sp>
        <p:nvSpPr>
          <p:cNvPr id="231" name="Google Shape;231;p36"/>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p:txBody>
      </p:sp>
      <p:sp>
        <p:nvSpPr>
          <p:cNvPr id="232" name="Google Shape;232;p36"/>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1"/>
              </a:buClr>
              <a:buSzPts val="12800"/>
              <a:buNone/>
              <a:defRPr sz="12800">
                <a:solidFill>
                  <a:schemeClr val="accent1"/>
                </a:solidFill>
              </a:defRPr>
            </a:lvl1pPr>
            <a:lvl2pPr lvl="1"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2pPr>
            <a:lvl3pPr lvl="2"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3pPr>
            <a:lvl4pPr lvl="3"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4pPr>
            <a:lvl5pPr lvl="4"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5pPr>
            <a:lvl6pPr lvl="5"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6pPr>
            <a:lvl7pPr lvl="6"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7pPr>
            <a:lvl8pPr lvl="7"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8pPr>
            <a:lvl9pPr lvl="8"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9pPr>
          </a:lstStyle>
          <a:p/>
        </p:txBody>
      </p:sp>
      <p:sp>
        <p:nvSpPr>
          <p:cNvPr id="233" name="Google Shape;233;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ext">
  <p:cSld name="TITLE_1">
    <p:bg>
      <p:bgPr>
        <a:solidFill>
          <a:schemeClr val="dk1"/>
        </a:solidFill>
      </p:bgPr>
    </p:bg>
    <p:spTree>
      <p:nvGrpSpPr>
        <p:cNvPr id="234" name="Shape 234"/>
        <p:cNvGrpSpPr/>
        <p:nvPr/>
      </p:nvGrpSpPr>
      <p:grpSpPr>
        <a:xfrm>
          <a:off x="0" y="0"/>
          <a:ext cx="0" cy="0"/>
          <a:chOff x="0" y="0"/>
          <a:chExt cx="0" cy="0"/>
        </a:xfrm>
      </p:grpSpPr>
      <p:sp>
        <p:nvSpPr>
          <p:cNvPr id="235" name="Google Shape;235;p37"/>
          <p:cNvSpPr/>
          <p:nvPr/>
        </p:nvSpPr>
        <p:spPr>
          <a:xfrm>
            <a:off x="0" y="0"/>
            <a:ext cx="9144000" cy="1631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7"/>
          <p:cNvSpPr txBox="1"/>
          <p:nvPr>
            <p:ph idx="1" type="subTitle"/>
          </p:nvPr>
        </p:nvSpPr>
        <p:spPr>
          <a:xfrm>
            <a:off x="791150" y="522625"/>
            <a:ext cx="5938800" cy="11082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3600"/>
              <a:buFont typeface="Hepta Slab Medium"/>
              <a:buNone/>
              <a:defRPr sz="3600">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p:txBody>
      </p:sp>
      <p:sp>
        <p:nvSpPr>
          <p:cNvPr id="237" name="Google Shape;237;p37"/>
          <p:cNvSpPr txBox="1"/>
          <p:nvPr>
            <p:ph idx="2" type="body"/>
          </p:nvPr>
        </p:nvSpPr>
        <p:spPr>
          <a:xfrm>
            <a:off x="810075" y="2065225"/>
            <a:ext cx="7539900" cy="2777400"/>
          </a:xfrm>
          <a:prstGeom prst="rect">
            <a:avLst/>
          </a:prstGeom>
        </p:spPr>
        <p:txBody>
          <a:bodyPr anchorCtr="0" anchor="t" bIns="91425" lIns="91425" spcFirstLastPara="1" rIns="91425" wrap="square" tIns="91425">
            <a:noAutofit/>
          </a:bodyPr>
          <a:lstStyle>
            <a:lvl1pPr indent="-406400" lvl="0" marL="457200">
              <a:spcBef>
                <a:spcPts val="0"/>
              </a:spcBef>
              <a:spcAft>
                <a:spcPts val="0"/>
              </a:spcAft>
              <a:buClr>
                <a:schemeClr val="lt1"/>
              </a:buClr>
              <a:buSzPts val="2800"/>
              <a:buChar char="●"/>
              <a:defRPr sz="2800">
                <a:solidFill>
                  <a:schemeClr val="lt1"/>
                </a:solidFill>
              </a:defRPr>
            </a:lvl1pPr>
            <a:lvl2pPr indent="-406400" lvl="1" marL="914400">
              <a:spcBef>
                <a:spcPts val="0"/>
              </a:spcBef>
              <a:spcAft>
                <a:spcPts val="0"/>
              </a:spcAft>
              <a:buClr>
                <a:schemeClr val="lt1"/>
              </a:buClr>
              <a:buSzPts val="2800"/>
              <a:buChar char="○"/>
              <a:defRPr sz="2800">
                <a:solidFill>
                  <a:schemeClr val="lt1"/>
                </a:solidFill>
              </a:defRPr>
            </a:lvl2pPr>
            <a:lvl3pPr indent="-406400" lvl="2" marL="1371600">
              <a:spcBef>
                <a:spcPts val="0"/>
              </a:spcBef>
              <a:spcAft>
                <a:spcPts val="0"/>
              </a:spcAft>
              <a:buClr>
                <a:schemeClr val="lt1"/>
              </a:buClr>
              <a:buSzPts val="2800"/>
              <a:buChar char="■"/>
              <a:defRPr sz="2800">
                <a:solidFill>
                  <a:schemeClr val="lt1"/>
                </a:solidFill>
              </a:defRPr>
            </a:lvl3pPr>
            <a:lvl4pPr indent="-406400" lvl="3" marL="1828800">
              <a:spcBef>
                <a:spcPts val="0"/>
              </a:spcBef>
              <a:spcAft>
                <a:spcPts val="0"/>
              </a:spcAft>
              <a:buClr>
                <a:schemeClr val="lt1"/>
              </a:buClr>
              <a:buSzPts val="2800"/>
              <a:buChar char="●"/>
              <a:defRPr sz="2800">
                <a:solidFill>
                  <a:schemeClr val="lt1"/>
                </a:solidFill>
              </a:defRPr>
            </a:lvl4pPr>
            <a:lvl5pPr indent="-406400" lvl="4" marL="2286000">
              <a:spcBef>
                <a:spcPts val="0"/>
              </a:spcBef>
              <a:spcAft>
                <a:spcPts val="0"/>
              </a:spcAft>
              <a:buClr>
                <a:schemeClr val="lt1"/>
              </a:buClr>
              <a:buSzPts val="2800"/>
              <a:buChar char="○"/>
              <a:defRPr sz="2800">
                <a:solidFill>
                  <a:schemeClr val="lt1"/>
                </a:solidFill>
              </a:defRPr>
            </a:lvl5pPr>
            <a:lvl6pPr indent="-406400" lvl="5" marL="2743200">
              <a:spcBef>
                <a:spcPts val="0"/>
              </a:spcBef>
              <a:spcAft>
                <a:spcPts val="0"/>
              </a:spcAft>
              <a:buClr>
                <a:schemeClr val="lt1"/>
              </a:buClr>
              <a:buSzPts val="2800"/>
              <a:buChar char="■"/>
              <a:defRPr sz="2800">
                <a:solidFill>
                  <a:schemeClr val="lt1"/>
                </a:solidFill>
              </a:defRPr>
            </a:lvl6pPr>
            <a:lvl7pPr indent="-406400" lvl="6" marL="3200400">
              <a:spcBef>
                <a:spcPts val="0"/>
              </a:spcBef>
              <a:spcAft>
                <a:spcPts val="0"/>
              </a:spcAft>
              <a:buClr>
                <a:schemeClr val="lt1"/>
              </a:buClr>
              <a:buSzPts val="2800"/>
              <a:buChar char="●"/>
              <a:defRPr sz="2800">
                <a:solidFill>
                  <a:schemeClr val="lt1"/>
                </a:solidFill>
              </a:defRPr>
            </a:lvl7pPr>
            <a:lvl8pPr indent="-406400" lvl="7" marL="3657600">
              <a:spcBef>
                <a:spcPts val="0"/>
              </a:spcBef>
              <a:spcAft>
                <a:spcPts val="0"/>
              </a:spcAft>
              <a:buClr>
                <a:schemeClr val="lt1"/>
              </a:buClr>
              <a:buSzPts val="2800"/>
              <a:buChar char="○"/>
              <a:defRPr sz="2800">
                <a:solidFill>
                  <a:schemeClr val="lt1"/>
                </a:solidFill>
              </a:defRPr>
            </a:lvl8pPr>
            <a:lvl9pPr indent="-406400" lvl="8" marL="4114800">
              <a:spcBef>
                <a:spcPts val="0"/>
              </a:spcBef>
              <a:spcAft>
                <a:spcPts val="0"/>
              </a:spcAft>
              <a:buClr>
                <a:schemeClr val="lt1"/>
              </a:buClr>
              <a:buSzPts val="2800"/>
              <a:buChar char="■"/>
              <a:defRPr sz="2800">
                <a:solidFill>
                  <a:schemeClr val="lt1"/>
                </a:solidFill>
              </a:defRPr>
            </a:lvl9pPr>
          </a:lstStyle>
          <a:p/>
        </p:txBody>
      </p:sp>
      <p:sp>
        <p:nvSpPr>
          <p:cNvPr id="238" name="Google Shape;238;p37"/>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Background Image + Text">
  <p:cSld name="CUSTOM">
    <p:spTree>
      <p:nvGrpSpPr>
        <p:cNvPr id="239" name="Shape 239"/>
        <p:cNvGrpSpPr/>
        <p:nvPr/>
      </p:nvGrpSpPr>
      <p:grpSpPr>
        <a:xfrm>
          <a:off x="0" y="0"/>
          <a:ext cx="0" cy="0"/>
          <a:chOff x="0" y="0"/>
          <a:chExt cx="0" cy="0"/>
        </a:xfrm>
      </p:grpSpPr>
      <p:sp>
        <p:nvSpPr>
          <p:cNvPr id="240" name="Google Shape;240;p38"/>
          <p:cNvSpPr/>
          <p:nvPr>
            <p:ph idx="2" type="pic"/>
          </p:nvPr>
        </p:nvSpPr>
        <p:spPr>
          <a:xfrm>
            <a:off x="0" y="0"/>
            <a:ext cx="9144000" cy="5143500"/>
          </a:xfrm>
          <a:prstGeom prst="rect">
            <a:avLst/>
          </a:prstGeom>
          <a:noFill/>
          <a:ln>
            <a:noFill/>
          </a:ln>
        </p:spPr>
      </p:sp>
      <p:sp>
        <p:nvSpPr>
          <p:cNvPr id="241" name="Google Shape;241;p38"/>
          <p:cNvSpPr txBox="1"/>
          <p:nvPr>
            <p:ph idx="1" type="body"/>
          </p:nvPr>
        </p:nvSpPr>
        <p:spPr>
          <a:xfrm>
            <a:off x="4655675" y="956675"/>
            <a:ext cx="3965400" cy="775200"/>
          </a:xfrm>
          <a:prstGeom prst="rect">
            <a:avLst/>
          </a:prstGeom>
          <a:solidFill>
            <a:schemeClr val="lt1"/>
          </a:solidFill>
        </p:spPr>
        <p:txBody>
          <a:bodyPr anchorCtr="0" anchor="t" bIns="274300" lIns="274300" spcFirstLastPara="1" rIns="274300" wrap="square" tIns="0">
            <a:noAutofit/>
          </a:bodyPr>
          <a:lstStyle>
            <a:lvl1pPr indent="-298450" lvl="0" marL="457200">
              <a:spcBef>
                <a:spcPts val="0"/>
              </a:spcBef>
              <a:spcAft>
                <a:spcPts val="0"/>
              </a:spcAft>
              <a:buClr>
                <a:schemeClr val="dk1"/>
              </a:buClr>
              <a:buSzPts val="1100"/>
              <a:buFont typeface="Barlow"/>
              <a:buChar char="●"/>
              <a:defRPr sz="1100">
                <a:latin typeface="Barlow"/>
                <a:ea typeface="Barlow"/>
                <a:cs typeface="Barlow"/>
                <a:sym typeface="Barlow"/>
              </a:defRPr>
            </a:lvl1pPr>
            <a:lvl2pPr indent="-298450" lvl="1" marL="914400">
              <a:spcBef>
                <a:spcPts val="0"/>
              </a:spcBef>
              <a:spcAft>
                <a:spcPts val="0"/>
              </a:spcAft>
              <a:buClr>
                <a:schemeClr val="dk1"/>
              </a:buClr>
              <a:buSzPts val="1100"/>
              <a:buFont typeface="Barlow"/>
              <a:buChar char="○"/>
              <a:defRPr sz="1100">
                <a:latin typeface="Barlow"/>
                <a:ea typeface="Barlow"/>
                <a:cs typeface="Barlow"/>
                <a:sym typeface="Barlow"/>
              </a:defRPr>
            </a:lvl2pPr>
            <a:lvl3pPr indent="-298450" lvl="2" marL="1371600">
              <a:spcBef>
                <a:spcPts val="0"/>
              </a:spcBef>
              <a:spcAft>
                <a:spcPts val="0"/>
              </a:spcAft>
              <a:buClr>
                <a:schemeClr val="dk1"/>
              </a:buClr>
              <a:buSzPts val="1100"/>
              <a:buFont typeface="Barlow"/>
              <a:buChar char="■"/>
              <a:defRPr sz="1100">
                <a:latin typeface="Barlow"/>
                <a:ea typeface="Barlow"/>
                <a:cs typeface="Barlow"/>
                <a:sym typeface="Barlow"/>
              </a:defRPr>
            </a:lvl3pPr>
            <a:lvl4pPr indent="-298450" lvl="3" marL="1828800">
              <a:spcBef>
                <a:spcPts val="0"/>
              </a:spcBef>
              <a:spcAft>
                <a:spcPts val="0"/>
              </a:spcAft>
              <a:buClr>
                <a:schemeClr val="dk1"/>
              </a:buClr>
              <a:buSzPts val="1100"/>
              <a:buFont typeface="Barlow"/>
              <a:buChar char="●"/>
              <a:defRPr sz="1100">
                <a:latin typeface="Barlow"/>
                <a:ea typeface="Barlow"/>
                <a:cs typeface="Barlow"/>
                <a:sym typeface="Barlow"/>
              </a:defRPr>
            </a:lvl4pPr>
            <a:lvl5pPr indent="-298450" lvl="4" marL="2286000">
              <a:spcBef>
                <a:spcPts val="0"/>
              </a:spcBef>
              <a:spcAft>
                <a:spcPts val="0"/>
              </a:spcAft>
              <a:buClr>
                <a:schemeClr val="dk1"/>
              </a:buClr>
              <a:buSzPts val="1100"/>
              <a:buFont typeface="Barlow"/>
              <a:buChar char="○"/>
              <a:defRPr>
                <a:latin typeface="Barlow"/>
                <a:ea typeface="Barlow"/>
                <a:cs typeface="Barlow"/>
                <a:sym typeface="Barlow"/>
              </a:defRPr>
            </a:lvl5pPr>
            <a:lvl6pPr indent="-298450" lvl="5" marL="2743200">
              <a:spcBef>
                <a:spcPts val="0"/>
              </a:spcBef>
              <a:spcAft>
                <a:spcPts val="0"/>
              </a:spcAft>
              <a:buClr>
                <a:schemeClr val="dk1"/>
              </a:buClr>
              <a:buSzPts val="1100"/>
              <a:buFont typeface="Barlow"/>
              <a:buChar char="■"/>
              <a:defRPr sz="1100">
                <a:latin typeface="Barlow"/>
                <a:ea typeface="Barlow"/>
                <a:cs typeface="Barlow"/>
                <a:sym typeface="Barlow"/>
              </a:defRPr>
            </a:lvl6pPr>
            <a:lvl7pPr indent="-298450" lvl="6" marL="3200400">
              <a:spcBef>
                <a:spcPts val="0"/>
              </a:spcBef>
              <a:spcAft>
                <a:spcPts val="0"/>
              </a:spcAft>
              <a:buClr>
                <a:schemeClr val="dk1"/>
              </a:buClr>
              <a:buSzPts val="1100"/>
              <a:buFont typeface="Barlow"/>
              <a:buChar char="●"/>
              <a:defRPr sz="1100">
                <a:latin typeface="Barlow"/>
                <a:ea typeface="Barlow"/>
                <a:cs typeface="Barlow"/>
                <a:sym typeface="Barlow"/>
              </a:defRPr>
            </a:lvl7pPr>
            <a:lvl8pPr indent="-298450" lvl="7" marL="3657600">
              <a:spcBef>
                <a:spcPts val="0"/>
              </a:spcBef>
              <a:spcAft>
                <a:spcPts val="0"/>
              </a:spcAft>
              <a:buClr>
                <a:schemeClr val="dk1"/>
              </a:buClr>
              <a:buSzPts val="1100"/>
              <a:buFont typeface="Barlow"/>
              <a:buChar char="○"/>
              <a:defRPr sz="1100">
                <a:latin typeface="Barlow"/>
                <a:ea typeface="Barlow"/>
                <a:cs typeface="Barlow"/>
                <a:sym typeface="Barlow"/>
              </a:defRPr>
            </a:lvl8pPr>
            <a:lvl9pPr indent="-298450" lvl="8" marL="4114800">
              <a:spcBef>
                <a:spcPts val="0"/>
              </a:spcBef>
              <a:spcAft>
                <a:spcPts val="0"/>
              </a:spcAft>
              <a:buClr>
                <a:schemeClr val="dk1"/>
              </a:buClr>
              <a:buSzPts val="1100"/>
              <a:buFont typeface="Barlow"/>
              <a:buChar char="■"/>
              <a:defRPr sz="1100">
                <a:latin typeface="Barlow"/>
                <a:ea typeface="Barlow"/>
                <a:cs typeface="Barlow"/>
                <a:sym typeface="Barlow"/>
              </a:defRPr>
            </a:lvl9pPr>
          </a:lstStyle>
          <a:p/>
        </p:txBody>
      </p:sp>
      <p:sp>
        <p:nvSpPr>
          <p:cNvPr id="242" name="Google Shape;242;p38"/>
          <p:cNvSpPr txBox="1"/>
          <p:nvPr>
            <p:ph idx="3" type="subTitle"/>
          </p:nvPr>
        </p:nvSpPr>
        <p:spPr>
          <a:xfrm>
            <a:off x="4655675" y="522900"/>
            <a:ext cx="3965400" cy="442800"/>
          </a:xfrm>
          <a:prstGeom prst="rect">
            <a:avLst/>
          </a:prstGeom>
          <a:solidFill>
            <a:schemeClr val="lt1"/>
          </a:solidFill>
        </p:spPr>
        <p:txBody>
          <a:bodyPr anchorCtr="0" anchor="b" bIns="0" lIns="274300" spcFirstLastPara="1" rIns="274300" wrap="square" tIns="27430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p:txBody>
      </p:sp>
      <p:sp>
        <p:nvSpPr>
          <p:cNvPr id="243" name="Google Shape;243;p38"/>
          <p:cNvSpPr txBox="1"/>
          <p:nvPr>
            <p:ph idx="4" type="body"/>
          </p:nvPr>
        </p:nvSpPr>
        <p:spPr>
          <a:xfrm>
            <a:off x="524350" y="4144800"/>
            <a:ext cx="1558800" cy="475800"/>
          </a:xfrm>
          <a:prstGeom prst="rect">
            <a:avLst/>
          </a:prstGeom>
          <a:solidFill>
            <a:schemeClr val="lt1"/>
          </a:solidFill>
        </p:spPr>
        <p:txBody>
          <a:bodyPr anchorCtr="0" anchor="t" bIns="137150" lIns="137150" spcFirstLastPara="1" rIns="137150" wrap="square" tIns="137150">
            <a:noAutofit/>
          </a:bodyPr>
          <a:lstStyle>
            <a:lvl1pPr indent="-273050" lvl="0" marL="457200">
              <a:spcBef>
                <a:spcPts val="0"/>
              </a:spcBef>
              <a:spcAft>
                <a:spcPts val="0"/>
              </a:spcAft>
              <a:buClr>
                <a:schemeClr val="dk1"/>
              </a:buClr>
              <a:buSzPts val="700"/>
              <a:buFont typeface="Barlow"/>
              <a:buChar char="●"/>
              <a:defRPr sz="700">
                <a:latin typeface="Barlow"/>
                <a:ea typeface="Barlow"/>
                <a:cs typeface="Barlow"/>
                <a:sym typeface="Barlow"/>
              </a:defRPr>
            </a:lvl1pPr>
            <a:lvl2pPr indent="-273050" lvl="1" marL="914400">
              <a:spcBef>
                <a:spcPts val="0"/>
              </a:spcBef>
              <a:spcAft>
                <a:spcPts val="0"/>
              </a:spcAft>
              <a:buClr>
                <a:schemeClr val="dk1"/>
              </a:buClr>
              <a:buSzPts val="700"/>
              <a:buFont typeface="Barlow"/>
              <a:buChar char="○"/>
              <a:defRPr sz="700">
                <a:latin typeface="Barlow"/>
                <a:ea typeface="Barlow"/>
                <a:cs typeface="Barlow"/>
                <a:sym typeface="Barlow"/>
              </a:defRPr>
            </a:lvl2pPr>
            <a:lvl3pPr indent="-273050" lvl="2" marL="1371600">
              <a:spcBef>
                <a:spcPts val="0"/>
              </a:spcBef>
              <a:spcAft>
                <a:spcPts val="0"/>
              </a:spcAft>
              <a:buClr>
                <a:schemeClr val="dk1"/>
              </a:buClr>
              <a:buSzPts val="700"/>
              <a:buFont typeface="Barlow"/>
              <a:buChar char="■"/>
              <a:defRPr sz="700">
                <a:latin typeface="Barlow"/>
                <a:ea typeface="Barlow"/>
                <a:cs typeface="Barlow"/>
                <a:sym typeface="Barlow"/>
              </a:defRPr>
            </a:lvl3pPr>
            <a:lvl4pPr indent="-273050" lvl="3" marL="1828800">
              <a:spcBef>
                <a:spcPts val="0"/>
              </a:spcBef>
              <a:spcAft>
                <a:spcPts val="0"/>
              </a:spcAft>
              <a:buClr>
                <a:schemeClr val="dk1"/>
              </a:buClr>
              <a:buSzPts val="700"/>
              <a:buFont typeface="Barlow"/>
              <a:buChar char="●"/>
              <a:defRPr sz="700">
                <a:latin typeface="Barlow"/>
                <a:ea typeface="Barlow"/>
                <a:cs typeface="Barlow"/>
                <a:sym typeface="Barlow"/>
              </a:defRPr>
            </a:lvl4pPr>
            <a:lvl5pPr indent="-273050" lvl="4" marL="2286000">
              <a:spcBef>
                <a:spcPts val="0"/>
              </a:spcBef>
              <a:spcAft>
                <a:spcPts val="0"/>
              </a:spcAft>
              <a:buClr>
                <a:schemeClr val="dk1"/>
              </a:buClr>
              <a:buSzPts val="700"/>
              <a:buFont typeface="Barlow"/>
              <a:buChar char="○"/>
              <a:defRPr sz="700">
                <a:latin typeface="Barlow"/>
                <a:ea typeface="Barlow"/>
                <a:cs typeface="Barlow"/>
                <a:sym typeface="Barlow"/>
              </a:defRPr>
            </a:lvl5pPr>
            <a:lvl6pPr indent="-273050" lvl="5" marL="2743200">
              <a:spcBef>
                <a:spcPts val="0"/>
              </a:spcBef>
              <a:spcAft>
                <a:spcPts val="0"/>
              </a:spcAft>
              <a:buClr>
                <a:schemeClr val="dk1"/>
              </a:buClr>
              <a:buSzPts val="700"/>
              <a:buFont typeface="Barlow"/>
              <a:buChar char="■"/>
              <a:defRPr sz="700">
                <a:latin typeface="Barlow"/>
                <a:ea typeface="Barlow"/>
                <a:cs typeface="Barlow"/>
                <a:sym typeface="Barlow"/>
              </a:defRPr>
            </a:lvl6pPr>
            <a:lvl7pPr indent="-273050" lvl="6" marL="3200400">
              <a:spcBef>
                <a:spcPts val="0"/>
              </a:spcBef>
              <a:spcAft>
                <a:spcPts val="0"/>
              </a:spcAft>
              <a:buClr>
                <a:schemeClr val="dk1"/>
              </a:buClr>
              <a:buSzPts val="700"/>
              <a:buFont typeface="Barlow"/>
              <a:buChar char="●"/>
              <a:defRPr sz="700">
                <a:latin typeface="Barlow"/>
                <a:ea typeface="Barlow"/>
                <a:cs typeface="Barlow"/>
                <a:sym typeface="Barlow"/>
              </a:defRPr>
            </a:lvl7pPr>
            <a:lvl8pPr indent="-273050" lvl="7" marL="3657600">
              <a:spcBef>
                <a:spcPts val="0"/>
              </a:spcBef>
              <a:spcAft>
                <a:spcPts val="0"/>
              </a:spcAft>
              <a:buClr>
                <a:schemeClr val="dk1"/>
              </a:buClr>
              <a:buSzPts val="700"/>
              <a:buFont typeface="Barlow"/>
              <a:buChar char="○"/>
              <a:defRPr sz="700">
                <a:latin typeface="Barlow"/>
                <a:ea typeface="Barlow"/>
                <a:cs typeface="Barlow"/>
                <a:sym typeface="Barlow"/>
              </a:defRPr>
            </a:lvl8pPr>
            <a:lvl9pPr indent="-273050" lvl="8" marL="4114800">
              <a:spcBef>
                <a:spcPts val="0"/>
              </a:spcBef>
              <a:spcAft>
                <a:spcPts val="0"/>
              </a:spcAft>
              <a:buClr>
                <a:schemeClr val="dk1"/>
              </a:buClr>
              <a:buSzPts val="700"/>
              <a:buFont typeface="Barlow"/>
              <a:buChar char="■"/>
              <a:defRPr sz="700">
                <a:latin typeface="Barlow"/>
                <a:ea typeface="Barlow"/>
                <a:cs typeface="Barlow"/>
                <a:sym typeface="Barlow"/>
              </a:defRPr>
            </a:lvl9pPr>
          </a:lstStyle>
          <a:p/>
        </p:txBody>
      </p:sp>
      <p:sp>
        <p:nvSpPr>
          <p:cNvPr id="244" name="Google Shape;244;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Barlow"/>
                <a:ea typeface="Barlow"/>
                <a:cs typeface="Barlow"/>
                <a:sym typeface="Barlow"/>
              </a:defRPr>
            </a:lvl1pPr>
            <a:lvl2pPr lvl="1">
              <a:buNone/>
              <a:defRPr>
                <a:latin typeface="Barlow"/>
                <a:ea typeface="Barlow"/>
                <a:cs typeface="Barlow"/>
                <a:sym typeface="Barlow"/>
              </a:defRPr>
            </a:lvl2pPr>
            <a:lvl3pPr lvl="2">
              <a:buNone/>
              <a:defRPr>
                <a:latin typeface="Barlow"/>
                <a:ea typeface="Barlow"/>
                <a:cs typeface="Barlow"/>
                <a:sym typeface="Barlow"/>
              </a:defRPr>
            </a:lvl3pPr>
            <a:lvl4pPr lvl="3">
              <a:buNone/>
              <a:defRPr>
                <a:latin typeface="Barlow"/>
                <a:ea typeface="Barlow"/>
                <a:cs typeface="Barlow"/>
                <a:sym typeface="Barlow"/>
              </a:defRPr>
            </a:lvl4pPr>
            <a:lvl5pPr lvl="4">
              <a:buNone/>
              <a:defRPr>
                <a:latin typeface="Barlow"/>
                <a:ea typeface="Barlow"/>
                <a:cs typeface="Barlow"/>
                <a:sym typeface="Barlow"/>
              </a:defRPr>
            </a:lvl5pPr>
            <a:lvl6pPr lvl="5">
              <a:buNone/>
              <a:defRPr>
                <a:latin typeface="Barlow"/>
                <a:ea typeface="Barlow"/>
                <a:cs typeface="Barlow"/>
                <a:sym typeface="Barlow"/>
              </a:defRPr>
            </a:lvl6pPr>
            <a:lvl7pPr lvl="6">
              <a:buNone/>
              <a:defRPr>
                <a:latin typeface="Barlow"/>
                <a:ea typeface="Barlow"/>
                <a:cs typeface="Barlow"/>
                <a:sym typeface="Barlow"/>
              </a:defRPr>
            </a:lvl7pPr>
            <a:lvl8pPr lvl="7">
              <a:buNone/>
              <a:defRPr>
                <a:latin typeface="Barlow"/>
                <a:ea typeface="Barlow"/>
                <a:cs typeface="Barlow"/>
                <a:sym typeface="Barlow"/>
              </a:defRPr>
            </a:lvl8pPr>
            <a:lvl9pPr lvl="8">
              <a:buNone/>
              <a:defRPr>
                <a:latin typeface="Barlow"/>
                <a:ea typeface="Barlow"/>
                <a:cs typeface="Barlow"/>
                <a:sym typeface="Barlow"/>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Image">
  <p:cSld name="CUSTOM_1">
    <p:bg>
      <p:bgPr>
        <a:solidFill>
          <a:schemeClr val="lt2"/>
        </a:solidFill>
      </p:bgPr>
    </p:bg>
    <p:spTree>
      <p:nvGrpSpPr>
        <p:cNvPr id="245" name="Shape 245"/>
        <p:cNvGrpSpPr/>
        <p:nvPr/>
      </p:nvGrpSpPr>
      <p:grpSpPr>
        <a:xfrm>
          <a:off x="0" y="0"/>
          <a:ext cx="0" cy="0"/>
          <a:chOff x="0" y="0"/>
          <a:chExt cx="0" cy="0"/>
        </a:xfrm>
      </p:grpSpPr>
      <p:sp>
        <p:nvSpPr>
          <p:cNvPr id="246" name="Google Shape;246;p39"/>
          <p:cNvSpPr/>
          <p:nvPr>
            <p:ph idx="2" type="pic"/>
          </p:nvPr>
        </p:nvSpPr>
        <p:spPr>
          <a:xfrm>
            <a:off x="5485725" y="523025"/>
            <a:ext cx="3135300" cy="4097700"/>
          </a:xfrm>
          <a:prstGeom prst="roundRect">
            <a:avLst>
              <a:gd fmla="val 16667" name="adj"/>
            </a:avLst>
          </a:prstGeom>
          <a:noFill/>
          <a:ln>
            <a:noFill/>
          </a:ln>
        </p:spPr>
      </p:sp>
      <p:sp>
        <p:nvSpPr>
          <p:cNvPr id="247" name="Google Shape;247;p39"/>
          <p:cNvSpPr txBox="1"/>
          <p:nvPr>
            <p:ph type="title"/>
          </p:nvPr>
        </p:nvSpPr>
        <p:spPr>
          <a:xfrm>
            <a:off x="591441" y="391675"/>
            <a:ext cx="4397400" cy="3178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248" name="Google Shape;248;p39"/>
          <p:cNvSpPr txBox="1"/>
          <p:nvPr>
            <p:ph idx="1" type="body"/>
          </p:nvPr>
        </p:nvSpPr>
        <p:spPr>
          <a:xfrm>
            <a:off x="638750" y="4413181"/>
            <a:ext cx="5537100" cy="310500"/>
          </a:xfrm>
          <a:prstGeom prst="rect">
            <a:avLst/>
          </a:prstGeom>
        </p:spPr>
        <p:txBody>
          <a:bodyPr anchorCtr="0" anchor="b" bIns="91425" lIns="91425" spcFirstLastPara="1" rIns="91425" wrap="square" tIns="91425">
            <a:noAutofit/>
          </a:bodyPr>
          <a:lstStyle>
            <a:lvl1pPr indent="-298450" lvl="0" marL="4572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1pPr>
            <a:lvl2pPr indent="-298450" lvl="1" marL="9144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2pPr>
            <a:lvl3pPr indent="-298450" lvl="2" marL="13716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3pPr>
            <a:lvl4pPr indent="-298450" lvl="3" marL="18288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4pPr>
            <a:lvl5pPr indent="-298450" lvl="4" marL="2286000">
              <a:spcBef>
                <a:spcPts val="0"/>
              </a:spcBef>
              <a:spcAft>
                <a:spcPts val="0"/>
              </a:spcAft>
              <a:buClr>
                <a:schemeClr val="lt1"/>
              </a:buClr>
              <a:buSzPts val="1100"/>
              <a:buFont typeface="Barlow Medium"/>
              <a:buChar char="○"/>
              <a:defRPr>
                <a:solidFill>
                  <a:schemeClr val="lt1"/>
                </a:solidFill>
                <a:latin typeface="Barlow Medium"/>
                <a:ea typeface="Barlow Medium"/>
                <a:cs typeface="Barlow Medium"/>
                <a:sym typeface="Barlow Medium"/>
              </a:defRPr>
            </a:lvl5pPr>
            <a:lvl6pPr indent="-298450" lvl="5" marL="27432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6pPr>
            <a:lvl7pPr indent="-298450" lvl="6" marL="32004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7pPr>
            <a:lvl8pPr indent="-298450" lvl="7" marL="36576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8pPr>
            <a:lvl9pPr indent="-298450" lvl="8" marL="41148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9pPr>
          </a:lstStyle>
          <a:p/>
        </p:txBody>
      </p:sp>
      <p:sp>
        <p:nvSpPr>
          <p:cNvPr id="249" name="Google Shape;249;p39"/>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als + 5 Images">
  <p:cSld name="CUSTOM_2">
    <p:bg>
      <p:bgPr>
        <a:solidFill>
          <a:schemeClr val="dk1"/>
        </a:solidFill>
      </p:bgPr>
    </p:bg>
    <p:spTree>
      <p:nvGrpSpPr>
        <p:cNvPr id="250" name="Shape 250"/>
        <p:cNvGrpSpPr/>
        <p:nvPr/>
      </p:nvGrpSpPr>
      <p:grpSpPr>
        <a:xfrm>
          <a:off x="0" y="0"/>
          <a:ext cx="0" cy="0"/>
          <a:chOff x="0" y="0"/>
          <a:chExt cx="0" cy="0"/>
        </a:xfrm>
      </p:grpSpPr>
      <p:sp>
        <p:nvSpPr>
          <p:cNvPr id="251" name="Google Shape;251;p40"/>
          <p:cNvSpPr txBox="1"/>
          <p:nvPr>
            <p:ph idx="1" type="body"/>
          </p:nvPr>
        </p:nvSpPr>
        <p:spPr>
          <a:xfrm>
            <a:off x="5481425" y="271557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52" name="Google Shape;252;p40"/>
          <p:cNvSpPr txBox="1"/>
          <p:nvPr>
            <p:ph idx="2" type="body"/>
          </p:nvPr>
        </p:nvSpPr>
        <p:spPr>
          <a:xfrm>
            <a:off x="3918400" y="271572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53" name="Google Shape;253;p40"/>
          <p:cNvSpPr txBox="1"/>
          <p:nvPr>
            <p:ph idx="3" type="body"/>
          </p:nvPr>
        </p:nvSpPr>
        <p:spPr>
          <a:xfrm>
            <a:off x="2349550" y="271557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54" name="Google Shape;254;p40"/>
          <p:cNvSpPr txBox="1"/>
          <p:nvPr>
            <p:ph idx="4" type="body"/>
          </p:nvPr>
        </p:nvSpPr>
        <p:spPr>
          <a:xfrm>
            <a:off x="79115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255" name="Google Shape;255;p40"/>
          <p:cNvSpPr txBox="1"/>
          <p:nvPr>
            <p:ph idx="5" type="body"/>
          </p:nvPr>
        </p:nvSpPr>
        <p:spPr>
          <a:xfrm>
            <a:off x="7911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56" name="Google Shape;256;p40"/>
          <p:cNvSpPr txBox="1"/>
          <p:nvPr>
            <p:ph idx="6" type="body"/>
          </p:nvPr>
        </p:nvSpPr>
        <p:spPr>
          <a:xfrm>
            <a:off x="70444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cxnSp>
        <p:nvCxnSpPr>
          <p:cNvPr id="257" name="Google Shape;257;p40"/>
          <p:cNvCxnSpPr/>
          <p:nvPr/>
        </p:nvCxnSpPr>
        <p:spPr>
          <a:xfrm rot="10800000">
            <a:off x="827250" y="1481375"/>
            <a:ext cx="7489500" cy="0"/>
          </a:xfrm>
          <a:prstGeom prst="straightConnector1">
            <a:avLst/>
          </a:prstGeom>
          <a:noFill/>
          <a:ln cap="flat" cmpd="sng" w="19050">
            <a:solidFill>
              <a:schemeClr val="accent1"/>
            </a:solidFill>
            <a:prstDash val="solid"/>
            <a:round/>
            <a:headEnd len="med" w="med" type="none"/>
            <a:tailEnd len="med" w="med" type="none"/>
          </a:ln>
        </p:spPr>
      </p:cxnSp>
      <p:sp>
        <p:nvSpPr>
          <p:cNvPr id="258" name="Google Shape;258;p40"/>
          <p:cNvSpPr/>
          <p:nvPr>
            <p:ph idx="7" type="pic"/>
          </p:nvPr>
        </p:nvSpPr>
        <p:spPr>
          <a:xfrm>
            <a:off x="7049625" y="523025"/>
            <a:ext cx="1305900" cy="1918500"/>
          </a:xfrm>
          <a:prstGeom prst="roundRect">
            <a:avLst>
              <a:gd fmla="val 16667" name="adj"/>
            </a:avLst>
          </a:prstGeom>
          <a:noFill/>
          <a:ln>
            <a:noFill/>
          </a:ln>
        </p:spPr>
      </p:sp>
      <p:sp>
        <p:nvSpPr>
          <p:cNvPr id="259" name="Google Shape;259;p40"/>
          <p:cNvSpPr/>
          <p:nvPr>
            <p:ph idx="8" type="pic"/>
          </p:nvPr>
        </p:nvSpPr>
        <p:spPr>
          <a:xfrm>
            <a:off x="784775" y="522100"/>
            <a:ext cx="1305900" cy="1918500"/>
          </a:xfrm>
          <a:prstGeom prst="roundRect">
            <a:avLst>
              <a:gd fmla="val 16667" name="adj"/>
            </a:avLst>
          </a:prstGeom>
          <a:noFill/>
          <a:ln>
            <a:noFill/>
          </a:ln>
        </p:spPr>
      </p:sp>
      <p:sp>
        <p:nvSpPr>
          <p:cNvPr id="260" name="Google Shape;260;p40"/>
          <p:cNvSpPr/>
          <p:nvPr>
            <p:ph idx="9" type="pic"/>
          </p:nvPr>
        </p:nvSpPr>
        <p:spPr>
          <a:xfrm>
            <a:off x="2343950" y="523500"/>
            <a:ext cx="1305900" cy="1918500"/>
          </a:xfrm>
          <a:prstGeom prst="roundRect">
            <a:avLst>
              <a:gd fmla="val 16667" name="adj"/>
            </a:avLst>
          </a:prstGeom>
          <a:noFill/>
          <a:ln>
            <a:noFill/>
          </a:ln>
        </p:spPr>
      </p:sp>
      <p:sp>
        <p:nvSpPr>
          <p:cNvPr id="261" name="Google Shape;261;p40"/>
          <p:cNvSpPr/>
          <p:nvPr>
            <p:ph idx="13" type="pic"/>
          </p:nvPr>
        </p:nvSpPr>
        <p:spPr>
          <a:xfrm>
            <a:off x="3915213" y="523500"/>
            <a:ext cx="1305900" cy="1918500"/>
          </a:xfrm>
          <a:prstGeom prst="roundRect">
            <a:avLst>
              <a:gd fmla="val 16667" name="adj"/>
            </a:avLst>
          </a:prstGeom>
          <a:noFill/>
          <a:ln>
            <a:noFill/>
          </a:ln>
        </p:spPr>
      </p:sp>
      <p:sp>
        <p:nvSpPr>
          <p:cNvPr id="262" name="Google Shape;262;p40"/>
          <p:cNvSpPr/>
          <p:nvPr>
            <p:ph idx="14" type="pic"/>
          </p:nvPr>
        </p:nvSpPr>
        <p:spPr>
          <a:xfrm>
            <a:off x="5490975" y="523500"/>
            <a:ext cx="1305900" cy="1918500"/>
          </a:xfrm>
          <a:prstGeom prst="roundRect">
            <a:avLst>
              <a:gd fmla="val 16667" name="adj"/>
            </a:avLst>
          </a:prstGeom>
          <a:noFill/>
          <a:ln>
            <a:noFill/>
          </a:ln>
        </p:spPr>
      </p:sp>
      <p:sp>
        <p:nvSpPr>
          <p:cNvPr id="263" name="Google Shape;263;p40"/>
          <p:cNvSpPr txBox="1"/>
          <p:nvPr>
            <p:ph idx="15" type="body"/>
          </p:nvPr>
        </p:nvSpPr>
        <p:spPr>
          <a:xfrm>
            <a:off x="5481425" y="4112700"/>
            <a:ext cx="28776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64" name="Google Shape;264;p40"/>
          <p:cNvSpPr txBox="1"/>
          <p:nvPr>
            <p:ph idx="16" type="subTitle"/>
          </p:nvPr>
        </p:nvSpPr>
        <p:spPr>
          <a:xfrm>
            <a:off x="5481425" y="3897300"/>
            <a:ext cx="2877600" cy="2154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p:txBody>
      </p:sp>
      <p:sp>
        <p:nvSpPr>
          <p:cNvPr id="265" name="Google Shape;265;p40"/>
          <p:cNvSpPr txBox="1"/>
          <p:nvPr>
            <p:ph idx="17" type="body"/>
          </p:nvPr>
        </p:nvSpPr>
        <p:spPr>
          <a:xfrm>
            <a:off x="234950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266" name="Google Shape;266;p40"/>
          <p:cNvSpPr txBox="1"/>
          <p:nvPr>
            <p:ph idx="18" type="body"/>
          </p:nvPr>
        </p:nvSpPr>
        <p:spPr>
          <a:xfrm>
            <a:off x="3915488"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267" name="Google Shape;267;p40"/>
          <p:cNvSpPr txBox="1"/>
          <p:nvPr>
            <p:ph idx="19" type="body"/>
          </p:nvPr>
        </p:nvSpPr>
        <p:spPr>
          <a:xfrm>
            <a:off x="5479963"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268" name="Google Shape;268;p40"/>
          <p:cNvSpPr txBox="1"/>
          <p:nvPr>
            <p:ph idx="20" type="body"/>
          </p:nvPr>
        </p:nvSpPr>
        <p:spPr>
          <a:xfrm>
            <a:off x="7047338"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269" name="Google Shape;269;p40"/>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_1">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rategy Canvas / Line Graph">
  <p:cSld name="CUSTOM_3">
    <p:bg>
      <p:bgPr>
        <a:solidFill>
          <a:schemeClr val="dk1"/>
        </a:solidFill>
      </p:bgPr>
    </p:bg>
    <p:spTree>
      <p:nvGrpSpPr>
        <p:cNvPr id="270" name="Shape 270"/>
        <p:cNvGrpSpPr/>
        <p:nvPr/>
      </p:nvGrpSpPr>
      <p:grpSpPr>
        <a:xfrm>
          <a:off x="0" y="0"/>
          <a:ext cx="0" cy="0"/>
          <a:chOff x="0" y="0"/>
          <a:chExt cx="0" cy="0"/>
        </a:xfrm>
      </p:grpSpPr>
      <p:sp>
        <p:nvSpPr>
          <p:cNvPr id="271" name="Google Shape;271;p41"/>
          <p:cNvSpPr txBox="1"/>
          <p:nvPr>
            <p:ph idx="1" type="body"/>
          </p:nvPr>
        </p:nvSpPr>
        <p:spPr>
          <a:xfrm>
            <a:off x="3917825" y="4024920"/>
            <a:ext cx="44412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72" name="Google Shape;272;p41"/>
          <p:cNvSpPr txBox="1"/>
          <p:nvPr>
            <p:ph idx="2" type="subTitle"/>
          </p:nvPr>
        </p:nvSpPr>
        <p:spPr>
          <a:xfrm>
            <a:off x="783675" y="3967895"/>
            <a:ext cx="2877600" cy="4311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1pPr>
            <a:lvl2pPr lvl="1">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2pPr>
            <a:lvl3pPr lvl="2">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3pPr>
            <a:lvl4pPr lvl="3">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4pPr>
            <a:lvl5pPr lvl="4">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5pPr>
            <a:lvl6pPr lvl="5">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6pPr>
            <a:lvl7pPr lvl="6">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7pPr>
            <a:lvl8pPr lvl="7">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8pPr>
            <a:lvl9pPr lvl="8">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9pPr>
          </a:lstStyle>
          <a:p/>
        </p:txBody>
      </p:sp>
      <p:sp>
        <p:nvSpPr>
          <p:cNvPr id="273" name="Google Shape;273;p41"/>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CUSTOM_4">
    <p:spTree>
      <p:nvGrpSpPr>
        <p:cNvPr id="274" name="Shape 274"/>
        <p:cNvGrpSpPr/>
        <p:nvPr/>
      </p:nvGrpSpPr>
      <p:grpSpPr>
        <a:xfrm>
          <a:off x="0" y="0"/>
          <a:ext cx="0" cy="0"/>
          <a:chOff x="0" y="0"/>
          <a:chExt cx="0" cy="0"/>
        </a:xfrm>
      </p:grpSpPr>
      <p:sp>
        <p:nvSpPr>
          <p:cNvPr id="275" name="Google Shape;275;p42"/>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p:txBody>
      </p:sp>
      <p:sp>
        <p:nvSpPr>
          <p:cNvPr id="276" name="Google Shape;276;p42"/>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2"/>
              </a:buClr>
              <a:buSzPts val="12800"/>
              <a:buNone/>
              <a:defRPr sz="12800">
                <a:solidFill>
                  <a:schemeClr val="accent2"/>
                </a:solidFill>
              </a:defRPr>
            </a:lvl1pPr>
            <a:lvl2pPr lvl="1"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2pPr>
            <a:lvl3pPr lvl="2"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3pPr>
            <a:lvl4pPr lvl="3"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4pPr>
            <a:lvl5pPr lvl="4"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5pPr>
            <a:lvl6pPr lvl="5"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6pPr>
            <a:lvl7pPr lvl="6"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7pPr>
            <a:lvl8pPr lvl="7"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8pPr>
            <a:lvl9pPr lvl="8"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9pPr>
          </a:lstStyle>
          <a:p/>
        </p:txBody>
      </p:sp>
      <p:sp>
        <p:nvSpPr>
          <p:cNvPr id="277" name="Google Shape;277;p4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PIs / Objectives">
  <p:cSld name="CUSTOM_5">
    <p:bg>
      <p:bgPr>
        <a:solidFill>
          <a:schemeClr val="dk1"/>
        </a:solidFill>
      </p:bgPr>
    </p:bg>
    <p:spTree>
      <p:nvGrpSpPr>
        <p:cNvPr id="278" name="Shape 278"/>
        <p:cNvGrpSpPr/>
        <p:nvPr/>
      </p:nvGrpSpPr>
      <p:grpSpPr>
        <a:xfrm>
          <a:off x="0" y="0"/>
          <a:ext cx="0" cy="0"/>
          <a:chOff x="0" y="0"/>
          <a:chExt cx="0" cy="0"/>
        </a:xfrm>
      </p:grpSpPr>
      <p:sp>
        <p:nvSpPr>
          <p:cNvPr id="279" name="Google Shape;279;p43"/>
          <p:cNvSpPr/>
          <p:nvPr/>
        </p:nvSpPr>
        <p:spPr>
          <a:xfrm rot="-5400000">
            <a:off x="4090300" y="-436575"/>
            <a:ext cx="4099200" cy="6015000"/>
          </a:xfrm>
          <a:prstGeom prst="round2SameRect">
            <a:avLst>
              <a:gd fmla="val 16667" name="adj1"/>
              <a:gd fmla="val 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280" name="Google Shape;280;p43"/>
          <p:cNvSpPr txBox="1"/>
          <p:nvPr>
            <p:ph idx="1" type="body"/>
          </p:nvPr>
        </p:nvSpPr>
        <p:spPr>
          <a:xfrm>
            <a:off x="3918400" y="3680775"/>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281" name="Google Shape;281;p43"/>
          <p:cNvSpPr txBox="1"/>
          <p:nvPr>
            <p:ph idx="2" type="body"/>
          </p:nvPr>
        </p:nvSpPr>
        <p:spPr>
          <a:xfrm>
            <a:off x="3918400" y="378082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82" name="Google Shape;282;p43"/>
          <p:cNvSpPr txBox="1"/>
          <p:nvPr>
            <p:ph idx="3" type="body"/>
          </p:nvPr>
        </p:nvSpPr>
        <p:spPr>
          <a:xfrm>
            <a:off x="7044450" y="36805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283" name="Google Shape;283;p43"/>
          <p:cNvSpPr txBox="1"/>
          <p:nvPr>
            <p:ph idx="4" type="body"/>
          </p:nvPr>
        </p:nvSpPr>
        <p:spPr>
          <a:xfrm>
            <a:off x="7044450" y="37806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84" name="Google Shape;284;p43"/>
          <p:cNvSpPr/>
          <p:nvPr>
            <p:ph idx="5" type="pic"/>
          </p:nvPr>
        </p:nvSpPr>
        <p:spPr>
          <a:xfrm>
            <a:off x="7049625" y="1588125"/>
            <a:ext cx="1305900" cy="1918500"/>
          </a:xfrm>
          <a:prstGeom prst="roundRect">
            <a:avLst>
              <a:gd fmla="val 16667" name="adj"/>
            </a:avLst>
          </a:prstGeom>
          <a:noFill/>
          <a:ln>
            <a:noFill/>
          </a:ln>
        </p:spPr>
      </p:sp>
      <p:sp>
        <p:nvSpPr>
          <p:cNvPr id="285" name="Google Shape;285;p43"/>
          <p:cNvSpPr/>
          <p:nvPr>
            <p:ph idx="6" type="pic"/>
          </p:nvPr>
        </p:nvSpPr>
        <p:spPr>
          <a:xfrm>
            <a:off x="3915213" y="1588600"/>
            <a:ext cx="1305900" cy="1918500"/>
          </a:xfrm>
          <a:prstGeom prst="roundRect">
            <a:avLst>
              <a:gd fmla="val 16667" name="adj"/>
            </a:avLst>
          </a:prstGeom>
          <a:noFill/>
          <a:ln>
            <a:noFill/>
          </a:ln>
        </p:spPr>
      </p:sp>
      <p:sp>
        <p:nvSpPr>
          <p:cNvPr id="286" name="Google Shape;286;p43"/>
          <p:cNvSpPr/>
          <p:nvPr>
            <p:ph idx="7" type="pic"/>
          </p:nvPr>
        </p:nvSpPr>
        <p:spPr>
          <a:xfrm>
            <a:off x="5490975" y="1588600"/>
            <a:ext cx="1305900" cy="1918500"/>
          </a:xfrm>
          <a:prstGeom prst="roundRect">
            <a:avLst>
              <a:gd fmla="val 16667" name="adj"/>
            </a:avLst>
          </a:prstGeom>
          <a:noFill/>
          <a:ln>
            <a:noFill/>
          </a:ln>
        </p:spPr>
      </p:sp>
      <p:sp>
        <p:nvSpPr>
          <p:cNvPr id="287" name="Google Shape;287;p43"/>
          <p:cNvSpPr txBox="1"/>
          <p:nvPr>
            <p:ph idx="8" type="subTitle"/>
          </p:nvPr>
        </p:nvSpPr>
        <p:spPr>
          <a:xfrm>
            <a:off x="3918800" y="1034575"/>
            <a:ext cx="1307100" cy="554100"/>
          </a:xfrm>
          <a:prstGeom prst="rect">
            <a:avLst/>
          </a:prstGeom>
        </p:spPr>
        <p:txBody>
          <a:bodyPr anchorCtr="0" anchor="b" bIns="0" lIns="0" spcFirstLastPara="1" rIns="0" wrap="square" tIns="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p:txBody>
      </p:sp>
      <p:sp>
        <p:nvSpPr>
          <p:cNvPr id="288" name="Google Shape;288;p43"/>
          <p:cNvSpPr txBox="1"/>
          <p:nvPr>
            <p:ph idx="9" type="subTitle"/>
          </p:nvPr>
        </p:nvSpPr>
        <p:spPr>
          <a:xfrm>
            <a:off x="5484775" y="1034575"/>
            <a:ext cx="1307100" cy="554100"/>
          </a:xfrm>
          <a:prstGeom prst="rect">
            <a:avLst/>
          </a:prstGeom>
        </p:spPr>
        <p:txBody>
          <a:bodyPr anchorCtr="0" anchor="b" bIns="0" lIns="0" spcFirstLastPara="1" rIns="0" wrap="square" tIns="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p:txBody>
      </p:sp>
      <p:sp>
        <p:nvSpPr>
          <p:cNvPr id="289" name="Google Shape;289;p43"/>
          <p:cNvSpPr txBox="1"/>
          <p:nvPr>
            <p:ph idx="13" type="subTitle"/>
          </p:nvPr>
        </p:nvSpPr>
        <p:spPr>
          <a:xfrm>
            <a:off x="7050750" y="1032775"/>
            <a:ext cx="1307100" cy="554100"/>
          </a:xfrm>
          <a:prstGeom prst="rect">
            <a:avLst/>
          </a:prstGeom>
        </p:spPr>
        <p:txBody>
          <a:bodyPr anchorCtr="0" anchor="b" bIns="0" lIns="0" spcFirstLastPara="1" rIns="0" wrap="square" tIns="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p:txBody>
      </p:sp>
      <p:sp>
        <p:nvSpPr>
          <p:cNvPr id="290" name="Google Shape;290;p43"/>
          <p:cNvSpPr txBox="1"/>
          <p:nvPr>
            <p:ph idx="14" type="body"/>
          </p:nvPr>
        </p:nvSpPr>
        <p:spPr>
          <a:xfrm>
            <a:off x="507400" y="1828050"/>
            <a:ext cx="2136300" cy="2973300"/>
          </a:xfrm>
          <a:prstGeom prst="rect">
            <a:avLst/>
          </a:prstGeom>
        </p:spPr>
        <p:txBody>
          <a:bodyPr anchorCtr="0" anchor="t" bIns="91425" lIns="91425" spcFirstLastPara="1" rIns="91425" wrap="square" tIns="91425">
            <a:noAutofit/>
          </a:bodyPr>
          <a:lstStyle>
            <a:lvl1pPr indent="-406400" lvl="0" marL="457200">
              <a:spcBef>
                <a:spcPts val="0"/>
              </a:spcBef>
              <a:spcAft>
                <a:spcPts val="0"/>
              </a:spcAft>
              <a:buClr>
                <a:schemeClr val="accent2"/>
              </a:buClr>
              <a:buSzPts val="2800"/>
              <a:buChar char="●"/>
              <a:defRPr sz="2800">
                <a:solidFill>
                  <a:schemeClr val="accent2"/>
                </a:solidFill>
              </a:defRPr>
            </a:lvl1pPr>
            <a:lvl2pPr indent="-406400" lvl="1" marL="914400">
              <a:spcBef>
                <a:spcPts val="0"/>
              </a:spcBef>
              <a:spcAft>
                <a:spcPts val="0"/>
              </a:spcAft>
              <a:buClr>
                <a:schemeClr val="accent2"/>
              </a:buClr>
              <a:buSzPts val="2800"/>
              <a:buChar char="○"/>
              <a:defRPr sz="2800">
                <a:solidFill>
                  <a:schemeClr val="accent2"/>
                </a:solidFill>
              </a:defRPr>
            </a:lvl2pPr>
            <a:lvl3pPr indent="-406400" lvl="2" marL="1371600">
              <a:spcBef>
                <a:spcPts val="0"/>
              </a:spcBef>
              <a:spcAft>
                <a:spcPts val="0"/>
              </a:spcAft>
              <a:buClr>
                <a:schemeClr val="accent2"/>
              </a:buClr>
              <a:buSzPts val="2800"/>
              <a:buChar char="■"/>
              <a:defRPr sz="2800">
                <a:solidFill>
                  <a:schemeClr val="accent2"/>
                </a:solidFill>
              </a:defRPr>
            </a:lvl3pPr>
            <a:lvl4pPr indent="-406400" lvl="3" marL="1828800">
              <a:spcBef>
                <a:spcPts val="0"/>
              </a:spcBef>
              <a:spcAft>
                <a:spcPts val="0"/>
              </a:spcAft>
              <a:buClr>
                <a:schemeClr val="accent2"/>
              </a:buClr>
              <a:buSzPts val="2800"/>
              <a:buChar char="●"/>
              <a:defRPr sz="2800">
                <a:solidFill>
                  <a:schemeClr val="accent2"/>
                </a:solidFill>
              </a:defRPr>
            </a:lvl4pPr>
            <a:lvl5pPr indent="-406400" lvl="4" marL="2286000">
              <a:spcBef>
                <a:spcPts val="0"/>
              </a:spcBef>
              <a:spcAft>
                <a:spcPts val="0"/>
              </a:spcAft>
              <a:buClr>
                <a:schemeClr val="accent2"/>
              </a:buClr>
              <a:buSzPts val="2800"/>
              <a:buChar char="○"/>
              <a:defRPr sz="2800">
                <a:solidFill>
                  <a:schemeClr val="accent2"/>
                </a:solidFill>
              </a:defRPr>
            </a:lvl5pPr>
            <a:lvl6pPr indent="-406400" lvl="5" marL="2743200">
              <a:spcBef>
                <a:spcPts val="0"/>
              </a:spcBef>
              <a:spcAft>
                <a:spcPts val="0"/>
              </a:spcAft>
              <a:buClr>
                <a:schemeClr val="accent2"/>
              </a:buClr>
              <a:buSzPts val="2800"/>
              <a:buChar char="■"/>
              <a:defRPr sz="2800">
                <a:solidFill>
                  <a:schemeClr val="accent2"/>
                </a:solidFill>
              </a:defRPr>
            </a:lvl6pPr>
            <a:lvl7pPr indent="-406400" lvl="6" marL="3200400">
              <a:spcBef>
                <a:spcPts val="0"/>
              </a:spcBef>
              <a:spcAft>
                <a:spcPts val="0"/>
              </a:spcAft>
              <a:buClr>
                <a:schemeClr val="accent2"/>
              </a:buClr>
              <a:buSzPts val="2800"/>
              <a:buChar char="●"/>
              <a:defRPr sz="2800">
                <a:solidFill>
                  <a:schemeClr val="accent2"/>
                </a:solidFill>
              </a:defRPr>
            </a:lvl7pPr>
            <a:lvl8pPr indent="-406400" lvl="7" marL="3657600">
              <a:spcBef>
                <a:spcPts val="0"/>
              </a:spcBef>
              <a:spcAft>
                <a:spcPts val="0"/>
              </a:spcAft>
              <a:buClr>
                <a:schemeClr val="accent2"/>
              </a:buClr>
              <a:buSzPts val="2800"/>
              <a:buChar char="○"/>
              <a:defRPr sz="2800">
                <a:solidFill>
                  <a:schemeClr val="accent2"/>
                </a:solidFill>
              </a:defRPr>
            </a:lvl8pPr>
            <a:lvl9pPr indent="-406400" lvl="8" marL="4114800">
              <a:spcBef>
                <a:spcPts val="0"/>
              </a:spcBef>
              <a:spcAft>
                <a:spcPts val="0"/>
              </a:spcAft>
              <a:buClr>
                <a:schemeClr val="accent2"/>
              </a:buClr>
              <a:buSzPts val="2800"/>
              <a:buChar char="■"/>
              <a:defRPr sz="2800">
                <a:solidFill>
                  <a:schemeClr val="accent2"/>
                </a:solidFill>
              </a:defRPr>
            </a:lvl9pPr>
          </a:lstStyle>
          <a:p/>
        </p:txBody>
      </p:sp>
      <p:sp>
        <p:nvSpPr>
          <p:cNvPr id="291" name="Google Shape;291;p43"/>
          <p:cNvSpPr txBox="1"/>
          <p:nvPr>
            <p:ph idx="15" type="body"/>
          </p:nvPr>
        </p:nvSpPr>
        <p:spPr>
          <a:xfrm>
            <a:off x="5481425" y="3680775"/>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292" name="Google Shape;292;p43"/>
          <p:cNvSpPr txBox="1"/>
          <p:nvPr>
            <p:ph idx="16" type="body"/>
          </p:nvPr>
        </p:nvSpPr>
        <p:spPr>
          <a:xfrm>
            <a:off x="5481425" y="378082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93" name="Google Shape;293;p43"/>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432">
          <p15:clr>
            <a:srgbClr val="E46962"/>
          </p15:clr>
        </p15:guide>
        <p15:guide id="2" orient="horz" pos="2088">
          <p15:clr>
            <a:srgbClr val="E46962"/>
          </p15:clr>
        </p15:guide>
      </p15:sldGuideLst>
    </p:ext>
  </p:extLst>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tion Plan + 5 Images">
  <p:cSld name="CUSTOM_6">
    <p:bg>
      <p:bgPr>
        <a:solidFill>
          <a:schemeClr val="accent6"/>
        </a:solidFill>
      </p:bgPr>
    </p:bg>
    <p:spTree>
      <p:nvGrpSpPr>
        <p:cNvPr id="294" name="Shape 294"/>
        <p:cNvGrpSpPr/>
        <p:nvPr/>
      </p:nvGrpSpPr>
      <p:grpSpPr>
        <a:xfrm>
          <a:off x="0" y="0"/>
          <a:ext cx="0" cy="0"/>
          <a:chOff x="0" y="0"/>
          <a:chExt cx="0" cy="0"/>
        </a:xfrm>
      </p:grpSpPr>
      <p:sp>
        <p:nvSpPr>
          <p:cNvPr id="295" name="Google Shape;295;p44"/>
          <p:cNvSpPr txBox="1"/>
          <p:nvPr>
            <p:ph idx="1" type="body"/>
          </p:nvPr>
        </p:nvSpPr>
        <p:spPr>
          <a:xfrm>
            <a:off x="79115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296" name="Google Shape;296;p44"/>
          <p:cNvSpPr txBox="1"/>
          <p:nvPr>
            <p:ph idx="2" type="body"/>
          </p:nvPr>
        </p:nvSpPr>
        <p:spPr>
          <a:xfrm>
            <a:off x="7911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cxnSp>
        <p:nvCxnSpPr>
          <p:cNvPr id="297" name="Google Shape;297;p44"/>
          <p:cNvCxnSpPr/>
          <p:nvPr/>
        </p:nvCxnSpPr>
        <p:spPr>
          <a:xfrm rot="10800000">
            <a:off x="827250" y="1481375"/>
            <a:ext cx="7489500" cy="0"/>
          </a:xfrm>
          <a:prstGeom prst="straightConnector1">
            <a:avLst/>
          </a:prstGeom>
          <a:noFill/>
          <a:ln cap="flat" cmpd="sng" w="19050">
            <a:solidFill>
              <a:schemeClr val="accent2"/>
            </a:solidFill>
            <a:prstDash val="solid"/>
            <a:round/>
            <a:headEnd len="med" w="med" type="none"/>
            <a:tailEnd len="med" w="med" type="none"/>
          </a:ln>
        </p:spPr>
      </p:cxnSp>
      <p:sp>
        <p:nvSpPr>
          <p:cNvPr id="298" name="Google Shape;298;p44"/>
          <p:cNvSpPr/>
          <p:nvPr>
            <p:ph idx="3" type="pic"/>
          </p:nvPr>
        </p:nvSpPr>
        <p:spPr>
          <a:xfrm>
            <a:off x="7049625" y="523025"/>
            <a:ext cx="1305900" cy="1918500"/>
          </a:xfrm>
          <a:prstGeom prst="roundRect">
            <a:avLst>
              <a:gd fmla="val 16667" name="adj"/>
            </a:avLst>
          </a:prstGeom>
          <a:noFill/>
          <a:ln>
            <a:noFill/>
          </a:ln>
        </p:spPr>
      </p:sp>
      <p:sp>
        <p:nvSpPr>
          <p:cNvPr id="299" name="Google Shape;299;p44"/>
          <p:cNvSpPr/>
          <p:nvPr>
            <p:ph idx="4" type="pic"/>
          </p:nvPr>
        </p:nvSpPr>
        <p:spPr>
          <a:xfrm>
            <a:off x="784775" y="522100"/>
            <a:ext cx="1305900" cy="1918500"/>
          </a:xfrm>
          <a:prstGeom prst="roundRect">
            <a:avLst>
              <a:gd fmla="val 16667" name="adj"/>
            </a:avLst>
          </a:prstGeom>
          <a:noFill/>
          <a:ln>
            <a:noFill/>
          </a:ln>
        </p:spPr>
      </p:sp>
      <p:sp>
        <p:nvSpPr>
          <p:cNvPr id="300" name="Google Shape;300;p44"/>
          <p:cNvSpPr/>
          <p:nvPr>
            <p:ph idx="5" type="pic"/>
          </p:nvPr>
        </p:nvSpPr>
        <p:spPr>
          <a:xfrm>
            <a:off x="2343950" y="523500"/>
            <a:ext cx="1305900" cy="1918500"/>
          </a:xfrm>
          <a:prstGeom prst="roundRect">
            <a:avLst>
              <a:gd fmla="val 16667" name="adj"/>
            </a:avLst>
          </a:prstGeom>
          <a:noFill/>
          <a:ln>
            <a:noFill/>
          </a:ln>
        </p:spPr>
      </p:sp>
      <p:sp>
        <p:nvSpPr>
          <p:cNvPr id="301" name="Google Shape;301;p44"/>
          <p:cNvSpPr/>
          <p:nvPr>
            <p:ph idx="6" type="pic"/>
          </p:nvPr>
        </p:nvSpPr>
        <p:spPr>
          <a:xfrm>
            <a:off x="3915213" y="523500"/>
            <a:ext cx="1305900" cy="1918500"/>
          </a:xfrm>
          <a:prstGeom prst="roundRect">
            <a:avLst>
              <a:gd fmla="val 16667" name="adj"/>
            </a:avLst>
          </a:prstGeom>
          <a:noFill/>
          <a:ln>
            <a:noFill/>
          </a:ln>
        </p:spPr>
      </p:sp>
      <p:sp>
        <p:nvSpPr>
          <p:cNvPr id="302" name="Google Shape;302;p44"/>
          <p:cNvSpPr/>
          <p:nvPr>
            <p:ph idx="7" type="pic"/>
          </p:nvPr>
        </p:nvSpPr>
        <p:spPr>
          <a:xfrm>
            <a:off x="5490975" y="523500"/>
            <a:ext cx="1305900" cy="1918500"/>
          </a:xfrm>
          <a:prstGeom prst="roundRect">
            <a:avLst>
              <a:gd fmla="val 16667" name="adj"/>
            </a:avLst>
          </a:prstGeom>
          <a:noFill/>
          <a:ln>
            <a:noFill/>
          </a:ln>
        </p:spPr>
      </p:sp>
      <p:sp>
        <p:nvSpPr>
          <p:cNvPr id="303" name="Google Shape;303;p44"/>
          <p:cNvSpPr txBox="1"/>
          <p:nvPr>
            <p:ph idx="8" type="body"/>
          </p:nvPr>
        </p:nvSpPr>
        <p:spPr>
          <a:xfrm>
            <a:off x="5481425" y="4112700"/>
            <a:ext cx="28776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04" name="Google Shape;304;p44"/>
          <p:cNvSpPr txBox="1"/>
          <p:nvPr>
            <p:ph idx="9" type="subTitle"/>
          </p:nvPr>
        </p:nvSpPr>
        <p:spPr>
          <a:xfrm>
            <a:off x="5481425" y="3897300"/>
            <a:ext cx="2877600" cy="215400"/>
          </a:xfrm>
          <a:prstGeom prst="rect">
            <a:avLst/>
          </a:prstGeom>
        </p:spPr>
        <p:txBody>
          <a:bodyPr anchorCtr="0" anchor="t" bIns="0" lIns="0" spcFirstLastPara="1" rIns="0" wrap="square" tIns="0">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2pPr>
            <a:lvl3pPr lvl="2">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3pPr>
            <a:lvl4pPr lvl="3">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4pPr>
            <a:lvl5pPr lvl="4">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5pPr>
            <a:lvl6pPr lvl="5">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6pPr>
            <a:lvl7pPr lvl="6">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7pPr>
            <a:lvl8pPr lvl="7">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8pPr>
            <a:lvl9pPr lvl="8">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9pPr>
          </a:lstStyle>
          <a:p/>
        </p:txBody>
      </p:sp>
      <p:sp>
        <p:nvSpPr>
          <p:cNvPr id="305" name="Google Shape;305;p44"/>
          <p:cNvSpPr txBox="1"/>
          <p:nvPr>
            <p:ph idx="13" type="body"/>
          </p:nvPr>
        </p:nvSpPr>
        <p:spPr>
          <a:xfrm>
            <a:off x="234950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06" name="Google Shape;306;p44"/>
          <p:cNvSpPr txBox="1"/>
          <p:nvPr>
            <p:ph idx="14" type="body"/>
          </p:nvPr>
        </p:nvSpPr>
        <p:spPr>
          <a:xfrm>
            <a:off x="234950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07" name="Google Shape;307;p44"/>
          <p:cNvSpPr txBox="1"/>
          <p:nvPr>
            <p:ph idx="15" type="body"/>
          </p:nvPr>
        </p:nvSpPr>
        <p:spPr>
          <a:xfrm>
            <a:off x="390785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08" name="Google Shape;308;p44"/>
          <p:cNvSpPr txBox="1"/>
          <p:nvPr>
            <p:ph idx="16" type="body"/>
          </p:nvPr>
        </p:nvSpPr>
        <p:spPr>
          <a:xfrm>
            <a:off x="39078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09" name="Google Shape;309;p44"/>
          <p:cNvSpPr txBox="1"/>
          <p:nvPr>
            <p:ph idx="17" type="body"/>
          </p:nvPr>
        </p:nvSpPr>
        <p:spPr>
          <a:xfrm>
            <a:off x="5496525"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10" name="Google Shape;310;p44"/>
          <p:cNvSpPr txBox="1"/>
          <p:nvPr>
            <p:ph idx="18" type="body"/>
          </p:nvPr>
        </p:nvSpPr>
        <p:spPr>
          <a:xfrm>
            <a:off x="5496525"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11" name="Google Shape;311;p44"/>
          <p:cNvSpPr txBox="1"/>
          <p:nvPr>
            <p:ph idx="19" type="body"/>
          </p:nvPr>
        </p:nvSpPr>
        <p:spPr>
          <a:xfrm>
            <a:off x="708520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12" name="Google Shape;312;p44"/>
          <p:cNvSpPr txBox="1"/>
          <p:nvPr>
            <p:ph idx="20" type="body"/>
          </p:nvPr>
        </p:nvSpPr>
        <p:spPr>
          <a:xfrm>
            <a:off x="708520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13" name="Google Shape;313;p44"/>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Graphic">
  <p:cSld name="CUSTOM_9">
    <p:bg>
      <p:bgPr>
        <a:solidFill>
          <a:schemeClr val="dk1"/>
        </a:solidFill>
      </p:bgPr>
    </p:bg>
    <p:spTree>
      <p:nvGrpSpPr>
        <p:cNvPr id="314" name="Shape 314"/>
        <p:cNvGrpSpPr/>
        <p:nvPr/>
      </p:nvGrpSpPr>
      <p:grpSpPr>
        <a:xfrm>
          <a:off x="0" y="0"/>
          <a:ext cx="0" cy="0"/>
          <a:chOff x="0" y="0"/>
          <a:chExt cx="0" cy="0"/>
        </a:xfrm>
      </p:grpSpPr>
      <p:sp>
        <p:nvSpPr>
          <p:cNvPr id="315" name="Google Shape;315;p45"/>
          <p:cNvSpPr txBox="1"/>
          <p:nvPr>
            <p:ph idx="1" type="body"/>
          </p:nvPr>
        </p:nvSpPr>
        <p:spPr>
          <a:xfrm>
            <a:off x="3133000" y="514275"/>
            <a:ext cx="38907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16" name="Google Shape;316;p45"/>
          <p:cNvSpPr txBox="1"/>
          <p:nvPr>
            <p:ph idx="2" type="body"/>
          </p:nvPr>
        </p:nvSpPr>
        <p:spPr>
          <a:xfrm>
            <a:off x="657679" y="436194"/>
            <a:ext cx="2278800" cy="1985100"/>
          </a:xfrm>
          <a:prstGeom prst="rect">
            <a:avLst/>
          </a:prstGeom>
        </p:spPr>
        <p:txBody>
          <a:bodyPr anchorCtr="0" anchor="t" bIns="91425" lIns="91425" spcFirstLastPara="1" rIns="91425" wrap="square" tIns="91425">
            <a:noAutofit/>
          </a:bodyPr>
          <a:lstStyle>
            <a:lvl1pPr indent="-406400" lvl="0" marL="457200">
              <a:lnSpc>
                <a:spcPct val="80000"/>
              </a:lnSpc>
              <a:spcBef>
                <a:spcPts val="0"/>
              </a:spcBef>
              <a:spcAft>
                <a:spcPts val="0"/>
              </a:spcAft>
              <a:buClr>
                <a:schemeClr val="accent2"/>
              </a:buClr>
              <a:buSzPts val="2800"/>
              <a:buChar char="●"/>
              <a:defRPr sz="2800">
                <a:solidFill>
                  <a:schemeClr val="accent2"/>
                </a:solidFill>
              </a:defRPr>
            </a:lvl1pPr>
            <a:lvl2pPr indent="-406400" lvl="1" marL="914400">
              <a:lnSpc>
                <a:spcPct val="80000"/>
              </a:lnSpc>
              <a:spcBef>
                <a:spcPts val="0"/>
              </a:spcBef>
              <a:spcAft>
                <a:spcPts val="0"/>
              </a:spcAft>
              <a:buClr>
                <a:schemeClr val="accent2"/>
              </a:buClr>
              <a:buSzPts val="2800"/>
              <a:buChar char="○"/>
              <a:defRPr sz="2800">
                <a:solidFill>
                  <a:schemeClr val="accent2"/>
                </a:solidFill>
              </a:defRPr>
            </a:lvl2pPr>
            <a:lvl3pPr indent="-406400" lvl="2" marL="1371600">
              <a:lnSpc>
                <a:spcPct val="80000"/>
              </a:lnSpc>
              <a:spcBef>
                <a:spcPts val="0"/>
              </a:spcBef>
              <a:spcAft>
                <a:spcPts val="0"/>
              </a:spcAft>
              <a:buClr>
                <a:schemeClr val="accent2"/>
              </a:buClr>
              <a:buSzPts val="2800"/>
              <a:buChar char="■"/>
              <a:defRPr sz="2800">
                <a:solidFill>
                  <a:schemeClr val="accent2"/>
                </a:solidFill>
              </a:defRPr>
            </a:lvl3pPr>
            <a:lvl4pPr indent="-406400" lvl="3" marL="1828800">
              <a:lnSpc>
                <a:spcPct val="80000"/>
              </a:lnSpc>
              <a:spcBef>
                <a:spcPts val="0"/>
              </a:spcBef>
              <a:spcAft>
                <a:spcPts val="0"/>
              </a:spcAft>
              <a:buClr>
                <a:schemeClr val="accent2"/>
              </a:buClr>
              <a:buSzPts val="2800"/>
              <a:buChar char="●"/>
              <a:defRPr sz="2800">
                <a:solidFill>
                  <a:schemeClr val="accent2"/>
                </a:solidFill>
              </a:defRPr>
            </a:lvl4pPr>
            <a:lvl5pPr indent="-406400" lvl="4" marL="2286000">
              <a:lnSpc>
                <a:spcPct val="80000"/>
              </a:lnSpc>
              <a:spcBef>
                <a:spcPts val="0"/>
              </a:spcBef>
              <a:spcAft>
                <a:spcPts val="0"/>
              </a:spcAft>
              <a:buClr>
                <a:schemeClr val="accent2"/>
              </a:buClr>
              <a:buSzPts val="2800"/>
              <a:buChar char="○"/>
              <a:defRPr sz="2800">
                <a:solidFill>
                  <a:schemeClr val="accent2"/>
                </a:solidFill>
              </a:defRPr>
            </a:lvl5pPr>
            <a:lvl6pPr indent="-406400" lvl="5" marL="2743200">
              <a:lnSpc>
                <a:spcPct val="80000"/>
              </a:lnSpc>
              <a:spcBef>
                <a:spcPts val="0"/>
              </a:spcBef>
              <a:spcAft>
                <a:spcPts val="0"/>
              </a:spcAft>
              <a:buClr>
                <a:schemeClr val="accent2"/>
              </a:buClr>
              <a:buSzPts val="2800"/>
              <a:buChar char="■"/>
              <a:defRPr sz="2800">
                <a:solidFill>
                  <a:schemeClr val="accent2"/>
                </a:solidFill>
              </a:defRPr>
            </a:lvl6pPr>
            <a:lvl7pPr indent="-406400" lvl="6" marL="3200400">
              <a:lnSpc>
                <a:spcPct val="80000"/>
              </a:lnSpc>
              <a:spcBef>
                <a:spcPts val="0"/>
              </a:spcBef>
              <a:spcAft>
                <a:spcPts val="0"/>
              </a:spcAft>
              <a:buClr>
                <a:schemeClr val="accent2"/>
              </a:buClr>
              <a:buSzPts val="2800"/>
              <a:buChar char="●"/>
              <a:defRPr sz="2800">
                <a:solidFill>
                  <a:schemeClr val="accent2"/>
                </a:solidFill>
              </a:defRPr>
            </a:lvl7pPr>
            <a:lvl8pPr indent="-406400" lvl="7" marL="3657600">
              <a:lnSpc>
                <a:spcPct val="80000"/>
              </a:lnSpc>
              <a:spcBef>
                <a:spcPts val="0"/>
              </a:spcBef>
              <a:spcAft>
                <a:spcPts val="0"/>
              </a:spcAft>
              <a:buClr>
                <a:schemeClr val="accent2"/>
              </a:buClr>
              <a:buSzPts val="2800"/>
              <a:buChar char="○"/>
              <a:defRPr sz="2800">
                <a:solidFill>
                  <a:schemeClr val="accent2"/>
                </a:solidFill>
              </a:defRPr>
            </a:lvl8pPr>
            <a:lvl9pPr indent="-406400" lvl="8" marL="4114800">
              <a:lnSpc>
                <a:spcPct val="80000"/>
              </a:lnSpc>
              <a:spcBef>
                <a:spcPts val="0"/>
              </a:spcBef>
              <a:spcAft>
                <a:spcPts val="0"/>
              </a:spcAft>
              <a:buClr>
                <a:schemeClr val="accent2"/>
              </a:buClr>
              <a:buSzPts val="2800"/>
              <a:buChar char="■"/>
              <a:defRPr sz="2800">
                <a:solidFill>
                  <a:schemeClr val="accent2"/>
                </a:solidFill>
              </a:defRPr>
            </a:lvl9pPr>
          </a:lstStyle>
          <a:p/>
        </p:txBody>
      </p:sp>
      <p:sp>
        <p:nvSpPr>
          <p:cNvPr id="317" name="Google Shape;317;p45"/>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494">
          <p15:clr>
            <a:srgbClr val="E46962"/>
          </p15:clr>
        </p15:guide>
        <p15:guide id="2" orient="horz" pos="504">
          <p15:clr>
            <a:srgbClr val="E46962"/>
          </p15:clr>
        </p15:guide>
      </p15:sldGuideLst>
    </p:ext>
  </p:extLst>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venue / Graphic">
  <p:cSld name="CUSTOM_12">
    <p:bg>
      <p:bgPr>
        <a:solidFill>
          <a:schemeClr val="dk1"/>
        </a:solidFill>
      </p:bgPr>
    </p:bg>
    <p:spTree>
      <p:nvGrpSpPr>
        <p:cNvPr id="318" name="Shape 318"/>
        <p:cNvGrpSpPr/>
        <p:nvPr/>
      </p:nvGrpSpPr>
      <p:grpSpPr>
        <a:xfrm>
          <a:off x="0" y="0"/>
          <a:ext cx="0" cy="0"/>
          <a:chOff x="0" y="0"/>
          <a:chExt cx="0" cy="0"/>
        </a:xfrm>
      </p:grpSpPr>
      <p:sp>
        <p:nvSpPr>
          <p:cNvPr id="319" name="Google Shape;319;p46"/>
          <p:cNvSpPr txBox="1"/>
          <p:nvPr>
            <p:ph idx="1" type="body"/>
          </p:nvPr>
        </p:nvSpPr>
        <p:spPr>
          <a:xfrm>
            <a:off x="569725" y="3435300"/>
            <a:ext cx="2884200" cy="1185300"/>
          </a:xfrm>
          <a:prstGeom prst="rect">
            <a:avLst/>
          </a:prstGeom>
        </p:spPr>
        <p:txBody>
          <a:bodyPr anchorCtr="0" anchor="b"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20" name="Google Shape;320;p46"/>
          <p:cNvSpPr txBox="1"/>
          <p:nvPr>
            <p:ph idx="2" type="subTitle"/>
          </p:nvPr>
        </p:nvSpPr>
        <p:spPr>
          <a:xfrm>
            <a:off x="466802" y="445100"/>
            <a:ext cx="2403600" cy="5379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SzPts val="1400"/>
              <a:buFont typeface="Hepta Slab Medium"/>
              <a:buNone/>
              <a:defRPr>
                <a:latin typeface="Hepta Slab Medium"/>
                <a:ea typeface="Hepta Slab Medium"/>
                <a:cs typeface="Hepta Slab Medium"/>
                <a:sym typeface="Hepta Slab Medium"/>
              </a:defRPr>
            </a:lvl2pPr>
            <a:lvl3pPr lvl="2">
              <a:spcBef>
                <a:spcPts val="0"/>
              </a:spcBef>
              <a:spcAft>
                <a:spcPts val="0"/>
              </a:spcAft>
              <a:buSzPts val="1400"/>
              <a:buFont typeface="Hepta Slab Medium"/>
              <a:buNone/>
              <a:defRPr>
                <a:latin typeface="Hepta Slab Medium"/>
                <a:ea typeface="Hepta Slab Medium"/>
                <a:cs typeface="Hepta Slab Medium"/>
                <a:sym typeface="Hepta Slab Medium"/>
              </a:defRPr>
            </a:lvl3pPr>
            <a:lvl4pPr lvl="3">
              <a:spcBef>
                <a:spcPts val="0"/>
              </a:spcBef>
              <a:spcAft>
                <a:spcPts val="0"/>
              </a:spcAft>
              <a:buSzPts val="1400"/>
              <a:buFont typeface="Hepta Slab Medium"/>
              <a:buNone/>
              <a:defRPr>
                <a:latin typeface="Hepta Slab Medium"/>
                <a:ea typeface="Hepta Slab Medium"/>
                <a:cs typeface="Hepta Slab Medium"/>
                <a:sym typeface="Hepta Slab Medium"/>
              </a:defRPr>
            </a:lvl4pPr>
            <a:lvl5pPr lvl="4">
              <a:spcBef>
                <a:spcPts val="0"/>
              </a:spcBef>
              <a:spcAft>
                <a:spcPts val="0"/>
              </a:spcAft>
              <a:buSzPts val="1400"/>
              <a:buFont typeface="Hepta Slab Medium"/>
              <a:buNone/>
              <a:defRPr>
                <a:latin typeface="Hepta Slab Medium"/>
                <a:ea typeface="Hepta Slab Medium"/>
                <a:cs typeface="Hepta Slab Medium"/>
                <a:sym typeface="Hepta Slab Medium"/>
              </a:defRPr>
            </a:lvl5pPr>
            <a:lvl6pPr lvl="5">
              <a:spcBef>
                <a:spcPts val="0"/>
              </a:spcBef>
              <a:spcAft>
                <a:spcPts val="0"/>
              </a:spcAft>
              <a:buSzPts val="1400"/>
              <a:buFont typeface="Hepta Slab Medium"/>
              <a:buNone/>
              <a:defRPr>
                <a:latin typeface="Hepta Slab Medium"/>
                <a:ea typeface="Hepta Slab Medium"/>
                <a:cs typeface="Hepta Slab Medium"/>
                <a:sym typeface="Hepta Slab Medium"/>
              </a:defRPr>
            </a:lvl6pPr>
            <a:lvl7pPr lvl="6">
              <a:spcBef>
                <a:spcPts val="0"/>
              </a:spcBef>
              <a:spcAft>
                <a:spcPts val="0"/>
              </a:spcAft>
              <a:buSzPts val="1400"/>
              <a:buFont typeface="Hepta Slab Medium"/>
              <a:buNone/>
              <a:defRPr>
                <a:latin typeface="Hepta Slab Medium"/>
                <a:ea typeface="Hepta Slab Medium"/>
                <a:cs typeface="Hepta Slab Medium"/>
                <a:sym typeface="Hepta Slab Medium"/>
              </a:defRPr>
            </a:lvl7pPr>
            <a:lvl8pPr lvl="7">
              <a:spcBef>
                <a:spcPts val="0"/>
              </a:spcBef>
              <a:spcAft>
                <a:spcPts val="0"/>
              </a:spcAft>
              <a:buSzPts val="1400"/>
              <a:buFont typeface="Hepta Slab Medium"/>
              <a:buNone/>
              <a:defRPr>
                <a:latin typeface="Hepta Slab Medium"/>
                <a:ea typeface="Hepta Slab Medium"/>
                <a:cs typeface="Hepta Slab Medium"/>
                <a:sym typeface="Hepta Slab Medium"/>
              </a:defRPr>
            </a:lvl8pPr>
            <a:lvl9pPr lvl="8">
              <a:spcBef>
                <a:spcPts val="0"/>
              </a:spcBef>
              <a:spcAft>
                <a:spcPts val="0"/>
              </a:spcAft>
              <a:buSzPts val="1400"/>
              <a:buFont typeface="Hepta Slab Medium"/>
              <a:buNone/>
              <a:defRPr>
                <a:latin typeface="Hepta Slab Medium"/>
                <a:ea typeface="Hepta Slab Medium"/>
                <a:cs typeface="Hepta Slab Medium"/>
                <a:sym typeface="Hepta Slab Medium"/>
              </a:defRPr>
            </a:lvl9pPr>
          </a:lstStyle>
          <a:p/>
        </p:txBody>
      </p:sp>
      <p:sp>
        <p:nvSpPr>
          <p:cNvPr id="321" name="Google Shape;321;p46"/>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31">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23850" lvl="0" marL="457200">
              <a:spcBef>
                <a:spcPts val="0"/>
              </a:spcBef>
              <a:spcAft>
                <a:spcPts val="0"/>
              </a:spcAft>
              <a:buClr>
                <a:schemeClr val="lt1"/>
              </a:buClr>
              <a:buSzPts val="15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1150" lvl="2" marL="1371600">
              <a:spcBef>
                <a:spcPts val="0"/>
              </a:spcBef>
              <a:spcAft>
                <a:spcPts val="0"/>
              </a:spcAft>
              <a:buClr>
                <a:schemeClr val="lt1"/>
              </a:buClr>
              <a:buSzPts val="1300"/>
              <a:buChar char="■"/>
              <a:defRPr>
                <a:solidFill>
                  <a:schemeClr val="lt1"/>
                </a:solidFill>
              </a:defRPr>
            </a:lvl3pPr>
            <a:lvl4pPr indent="-304800" lvl="3" marL="1828800">
              <a:spcBef>
                <a:spcPts val="0"/>
              </a:spcBef>
              <a:spcAft>
                <a:spcPts val="0"/>
              </a:spcAft>
              <a:buClr>
                <a:schemeClr val="lt1"/>
              </a:buClr>
              <a:buSzPts val="12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2100" lvl="5" marL="2743200">
              <a:spcBef>
                <a:spcPts val="0"/>
              </a:spcBef>
              <a:spcAft>
                <a:spcPts val="0"/>
              </a:spcAft>
              <a:buClr>
                <a:schemeClr val="lt1"/>
              </a:buClr>
              <a:buSzPts val="1000"/>
              <a:buChar char="■"/>
              <a:defRPr>
                <a:solidFill>
                  <a:schemeClr val="lt1"/>
                </a:solidFill>
              </a:defRPr>
            </a:lvl6pPr>
            <a:lvl7pPr indent="-285750" lvl="6" marL="3200400">
              <a:spcBef>
                <a:spcPts val="0"/>
              </a:spcBef>
              <a:spcAft>
                <a:spcPts val="0"/>
              </a:spcAft>
              <a:buClr>
                <a:schemeClr val="lt1"/>
              </a:buClr>
              <a:buSzPts val="900"/>
              <a:buChar char="●"/>
              <a:defRPr>
                <a:solidFill>
                  <a:schemeClr val="lt1"/>
                </a:solidFill>
              </a:defRPr>
            </a:lvl7pPr>
            <a:lvl8pPr indent="-279400" lvl="7" marL="3657600">
              <a:spcBef>
                <a:spcPts val="0"/>
              </a:spcBef>
              <a:spcAft>
                <a:spcPts val="0"/>
              </a:spcAft>
              <a:buClr>
                <a:schemeClr val="lt1"/>
              </a:buClr>
              <a:buSzPts val="800"/>
              <a:buChar char="○"/>
              <a:defRPr>
                <a:solidFill>
                  <a:schemeClr val="lt1"/>
                </a:solidFill>
              </a:defRPr>
            </a:lvl8pPr>
            <a:lvl9pPr indent="-273050" lvl="8" marL="4114800">
              <a:spcBef>
                <a:spcPts val="0"/>
              </a:spcBef>
              <a:spcAft>
                <a:spcPts val="0"/>
              </a:spcAft>
              <a:buClr>
                <a:schemeClr val="lt1"/>
              </a:buClr>
              <a:buSzPts val="700"/>
              <a:buChar char="■"/>
              <a:defRPr>
                <a:solidFill>
                  <a:schemeClr val="lt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5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44" Type="http://schemas.openxmlformats.org/officeDocument/2006/relationships/slideLayout" Target="../slideLayouts/slideLayout44.xml"/><Relationship Id="rId21" Type="http://schemas.openxmlformats.org/officeDocument/2006/relationships/slideLayout" Target="../slideLayouts/slideLayout21.xml"/><Relationship Id="rId43" Type="http://schemas.openxmlformats.org/officeDocument/2006/relationships/slideLayout" Target="../slideLayouts/slideLayout43.xml"/><Relationship Id="rId24" Type="http://schemas.openxmlformats.org/officeDocument/2006/relationships/slideLayout" Target="../slideLayouts/slideLayout24.xml"/><Relationship Id="rId46" Type="http://schemas.openxmlformats.org/officeDocument/2006/relationships/theme" Target="../theme/theme1.xml"/><Relationship Id="rId23" Type="http://schemas.openxmlformats.org/officeDocument/2006/relationships/slideLayout" Target="../slideLayouts/slideLayout23.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9950" y="300125"/>
            <a:ext cx="8353800" cy="838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600"/>
              <a:buFont typeface="Hepta Slab"/>
              <a:buNone/>
              <a:defRPr sz="3600">
                <a:solidFill>
                  <a:schemeClr val="dk1"/>
                </a:solidFill>
                <a:latin typeface="Hepta Slab"/>
                <a:ea typeface="Hepta Slab"/>
                <a:cs typeface="Hepta Slab"/>
                <a:sym typeface="Hepta Slab"/>
              </a:defRPr>
            </a:lvl1pPr>
            <a:lvl2pPr lvl="1">
              <a:spcBef>
                <a:spcPts val="0"/>
              </a:spcBef>
              <a:spcAft>
                <a:spcPts val="0"/>
              </a:spcAft>
              <a:buSzPts val="1400"/>
              <a:buFont typeface="Hepta Slab"/>
              <a:buNone/>
              <a:defRPr>
                <a:latin typeface="Hepta Slab"/>
                <a:ea typeface="Hepta Slab"/>
                <a:cs typeface="Hepta Slab"/>
                <a:sym typeface="Hepta Slab"/>
              </a:defRPr>
            </a:lvl2pPr>
            <a:lvl3pPr lvl="2">
              <a:spcBef>
                <a:spcPts val="0"/>
              </a:spcBef>
              <a:spcAft>
                <a:spcPts val="0"/>
              </a:spcAft>
              <a:buSzPts val="1400"/>
              <a:buFont typeface="Hepta Slab"/>
              <a:buNone/>
              <a:defRPr>
                <a:latin typeface="Hepta Slab"/>
                <a:ea typeface="Hepta Slab"/>
                <a:cs typeface="Hepta Slab"/>
                <a:sym typeface="Hepta Slab"/>
              </a:defRPr>
            </a:lvl3pPr>
            <a:lvl4pPr lvl="3">
              <a:spcBef>
                <a:spcPts val="0"/>
              </a:spcBef>
              <a:spcAft>
                <a:spcPts val="0"/>
              </a:spcAft>
              <a:buSzPts val="1400"/>
              <a:buFont typeface="Hepta Slab"/>
              <a:buNone/>
              <a:defRPr>
                <a:latin typeface="Hepta Slab"/>
                <a:ea typeface="Hepta Slab"/>
                <a:cs typeface="Hepta Slab"/>
                <a:sym typeface="Hepta Slab"/>
              </a:defRPr>
            </a:lvl4pPr>
            <a:lvl5pPr lvl="4">
              <a:spcBef>
                <a:spcPts val="0"/>
              </a:spcBef>
              <a:spcAft>
                <a:spcPts val="0"/>
              </a:spcAft>
              <a:buSzPts val="1400"/>
              <a:buFont typeface="Hepta Slab"/>
              <a:buNone/>
              <a:defRPr>
                <a:latin typeface="Hepta Slab"/>
                <a:ea typeface="Hepta Slab"/>
                <a:cs typeface="Hepta Slab"/>
                <a:sym typeface="Hepta Slab"/>
              </a:defRPr>
            </a:lvl5pPr>
            <a:lvl6pPr lvl="5">
              <a:spcBef>
                <a:spcPts val="0"/>
              </a:spcBef>
              <a:spcAft>
                <a:spcPts val="0"/>
              </a:spcAft>
              <a:buSzPts val="1400"/>
              <a:buFont typeface="Hepta Slab"/>
              <a:buNone/>
              <a:defRPr>
                <a:latin typeface="Hepta Slab"/>
                <a:ea typeface="Hepta Slab"/>
                <a:cs typeface="Hepta Slab"/>
                <a:sym typeface="Hepta Slab"/>
              </a:defRPr>
            </a:lvl6pPr>
            <a:lvl7pPr lvl="6">
              <a:spcBef>
                <a:spcPts val="0"/>
              </a:spcBef>
              <a:spcAft>
                <a:spcPts val="0"/>
              </a:spcAft>
              <a:buSzPts val="1400"/>
              <a:buFont typeface="Hepta Slab"/>
              <a:buNone/>
              <a:defRPr>
                <a:latin typeface="Hepta Slab"/>
                <a:ea typeface="Hepta Slab"/>
                <a:cs typeface="Hepta Slab"/>
                <a:sym typeface="Hepta Slab"/>
              </a:defRPr>
            </a:lvl7pPr>
            <a:lvl8pPr lvl="7">
              <a:spcBef>
                <a:spcPts val="0"/>
              </a:spcBef>
              <a:spcAft>
                <a:spcPts val="0"/>
              </a:spcAft>
              <a:buSzPts val="1400"/>
              <a:buFont typeface="Hepta Slab"/>
              <a:buNone/>
              <a:defRPr>
                <a:latin typeface="Hepta Slab"/>
                <a:ea typeface="Hepta Slab"/>
                <a:cs typeface="Hepta Slab"/>
                <a:sym typeface="Hepta Slab"/>
              </a:defRPr>
            </a:lvl8pPr>
            <a:lvl9pPr lvl="8">
              <a:spcBef>
                <a:spcPts val="0"/>
              </a:spcBef>
              <a:spcAft>
                <a:spcPts val="0"/>
              </a:spcAft>
              <a:buSzPts val="1400"/>
              <a:buFont typeface="Hepta Slab"/>
              <a:buNone/>
              <a:defRPr>
                <a:latin typeface="Hepta Slab"/>
                <a:ea typeface="Hepta Slab"/>
                <a:cs typeface="Hepta Slab"/>
                <a:sym typeface="Hepta Slab"/>
              </a:defRPr>
            </a:lvl9pPr>
          </a:lstStyle>
          <a:p/>
        </p:txBody>
      </p:sp>
      <p:sp>
        <p:nvSpPr>
          <p:cNvPr id="7" name="Google Shape;7;p1"/>
          <p:cNvSpPr txBox="1"/>
          <p:nvPr>
            <p:ph idx="1" type="body"/>
          </p:nvPr>
        </p:nvSpPr>
        <p:spPr>
          <a:xfrm>
            <a:off x="536575" y="2676025"/>
            <a:ext cx="5275500" cy="2201100"/>
          </a:xfrm>
          <a:prstGeom prst="rect">
            <a:avLst/>
          </a:prstGeom>
          <a:noFill/>
          <a:ln>
            <a:noFill/>
          </a:ln>
        </p:spPr>
        <p:txBody>
          <a:bodyPr anchorCtr="0" anchor="t" bIns="91425" lIns="91425" spcFirstLastPara="1" rIns="91425" wrap="square" tIns="91425">
            <a:noAutofit/>
          </a:bodyPr>
          <a:lstStyle>
            <a:lvl1pPr indent="-323850" lvl="0" marL="457200">
              <a:spcBef>
                <a:spcPts val="0"/>
              </a:spcBef>
              <a:spcAft>
                <a:spcPts val="0"/>
              </a:spcAft>
              <a:buClr>
                <a:schemeClr val="dk1"/>
              </a:buClr>
              <a:buSzPts val="1500"/>
              <a:buFont typeface="Barlow Light"/>
              <a:buChar char="●"/>
              <a:defRPr sz="1500">
                <a:solidFill>
                  <a:schemeClr val="dk1"/>
                </a:solidFill>
                <a:latin typeface="Barlow Light"/>
                <a:ea typeface="Barlow Light"/>
                <a:cs typeface="Barlow Light"/>
                <a:sym typeface="Barlow Light"/>
              </a:defRPr>
            </a:lvl1pPr>
            <a:lvl2pPr indent="-317500" lvl="1" marL="914400">
              <a:spcBef>
                <a:spcPts val="0"/>
              </a:spcBef>
              <a:spcAft>
                <a:spcPts val="0"/>
              </a:spcAft>
              <a:buClr>
                <a:schemeClr val="dk1"/>
              </a:buClr>
              <a:buSzPts val="1400"/>
              <a:buFont typeface="Barlow Light"/>
              <a:buChar char="○"/>
              <a:defRPr>
                <a:solidFill>
                  <a:schemeClr val="dk1"/>
                </a:solidFill>
                <a:latin typeface="Barlow Light"/>
                <a:ea typeface="Barlow Light"/>
                <a:cs typeface="Barlow Light"/>
                <a:sym typeface="Barlow Light"/>
              </a:defRPr>
            </a:lvl2pPr>
            <a:lvl3pPr indent="-311150" lvl="2" marL="1371600">
              <a:spcBef>
                <a:spcPts val="0"/>
              </a:spcBef>
              <a:spcAft>
                <a:spcPts val="0"/>
              </a:spcAft>
              <a:buClr>
                <a:schemeClr val="dk1"/>
              </a:buClr>
              <a:buSzPts val="1300"/>
              <a:buFont typeface="Barlow Light"/>
              <a:buChar char="■"/>
              <a:defRPr sz="1300">
                <a:solidFill>
                  <a:schemeClr val="dk1"/>
                </a:solidFill>
                <a:latin typeface="Barlow Light"/>
                <a:ea typeface="Barlow Light"/>
                <a:cs typeface="Barlow Light"/>
                <a:sym typeface="Barlow Light"/>
              </a:defRPr>
            </a:lvl3pPr>
            <a:lvl4pPr indent="-304800" lvl="3" marL="1828800">
              <a:spcBef>
                <a:spcPts val="0"/>
              </a:spcBef>
              <a:spcAft>
                <a:spcPts val="0"/>
              </a:spcAft>
              <a:buClr>
                <a:schemeClr val="dk1"/>
              </a:buClr>
              <a:buSzPts val="1200"/>
              <a:buFont typeface="Barlow Light"/>
              <a:buChar char="●"/>
              <a:defRPr sz="1200">
                <a:solidFill>
                  <a:schemeClr val="dk1"/>
                </a:solidFill>
                <a:latin typeface="Barlow Light"/>
                <a:ea typeface="Barlow Light"/>
                <a:cs typeface="Barlow Light"/>
                <a:sym typeface="Barlow Light"/>
              </a:defRPr>
            </a:lvl4pPr>
            <a:lvl5pPr indent="-298450" lvl="4" marL="2286000">
              <a:spcBef>
                <a:spcPts val="0"/>
              </a:spcBef>
              <a:spcAft>
                <a:spcPts val="0"/>
              </a:spcAft>
              <a:buClr>
                <a:schemeClr val="dk1"/>
              </a:buClr>
              <a:buSzPts val="1100"/>
              <a:buFont typeface="Barlow Light"/>
              <a:buChar char="○"/>
              <a:defRPr sz="1100">
                <a:solidFill>
                  <a:schemeClr val="dk1"/>
                </a:solidFill>
                <a:latin typeface="Barlow Light"/>
                <a:ea typeface="Barlow Light"/>
                <a:cs typeface="Barlow Light"/>
                <a:sym typeface="Barlow Light"/>
              </a:defRPr>
            </a:lvl5pPr>
            <a:lvl6pPr indent="-292100" lvl="5" marL="2743200">
              <a:spcBef>
                <a:spcPts val="0"/>
              </a:spcBef>
              <a:spcAft>
                <a:spcPts val="0"/>
              </a:spcAft>
              <a:buClr>
                <a:schemeClr val="dk1"/>
              </a:buClr>
              <a:buSzPts val="1000"/>
              <a:buFont typeface="Barlow Light"/>
              <a:buChar char="■"/>
              <a:defRPr sz="1000">
                <a:solidFill>
                  <a:schemeClr val="dk1"/>
                </a:solidFill>
                <a:latin typeface="Barlow Light"/>
                <a:ea typeface="Barlow Light"/>
                <a:cs typeface="Barlow Light"/>
                <a:sym typeface="Barlow Light"/>
              </a:defRPr>
            </a:lvl6pPr>
            <a:lvl7pPr indent="-285750" lvl="6" marL="3200400">
              <a:spcBef>
                <a:spcPts val="0"/>
              </a:spcBef>
              <a:spcAft>
                <a:spcPts val="0"/>
              </a:spcAft>
              <a:buClr>
                <a:schemeClr val="dk1"/>
              </a:buClr>
              <a:buSzPts val="900"/>
              <a:buFont typeface="Barlow Light"/>
              <a:buChar char="●"/>
              <a:defRPr sz="900">
                <a:solidFill>
                  <a:schemeClr val="dk1"/>
                </a:solidFill>
                <a:latin typeface="Barlow Light"/>
                <a:ea typeface="Barlow Light"/>
                <a:cs typeface="Barlow Light"/>
                <a:sym typeface="Barlow Light"/>
              </a:defRPr>
            </a:lvl7pPr>
            <a:lvl8pPr indent="-279400" lvl="7" marL="3657600">
              <a:spcBef>
                <a:spcPts val="0"/>
              </a:spcBef>
              <a:spcAft>
                <a:spcPts val="0"/>
              </a:spcAft>
              <a:buClr>
                <a:schemeClr val="dk1"/>
              </a:buClr>
              <a:buSzPts val="800"/>
              <a:buFont typeface="Barlow Light"/>
              <a:buChar char="○"/>
              <a:defRPr sz="800">
                <a:solidFill>
                  <a:schemeClr val="dk1"/>
                </a:solidFill>
                <a:latin typeface="Barlow Light"/>
                <a:ea typeface="Barlow Light"/>
                <a:cs typeface="Barlow Light"/>
                <a:sym typeface="Barlow Light"/>
              </a:defRPr>
            </a:lvl8pPr>
            <a:lvl9pPr indent="-273050" lvl="8" marL="4114800">
              <a:spcBef>
                <a:spcPts val="0"/>
              </a:spcBef>
              <a:spcAft>
                <a:spcPts val="0"/>
              </a:spcAft>
              <a:buClr>
                <a:schemeClr val="dk1"/>
              </a:buClr>
              <a:buSzPts val="700"/>
              <a:buFont typeface="Barlow Light"/>
              <a:buChar char="■"/>
              <a:defRPr sz="800">
                <a:solidFill>
                  <a:schemeClr val="dk1"/>
                </a:solidFill>
                <a:latin typeface="Barlow Light"/>
                <a:ea typeface="Barlow Light"/>
                <a:cs typeface="Barlow Light"/>
                <a:sym typeface="Barlow Light"/>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Barlow Light"/>
                <a:ea typeface="Barlow Light"/>
                <a:cs typeface="Barlow Light"/>
                <a:sym typeface="Barlow Light"/>
              </a:defRPr>
            </a:lvl1pPr>
            <a:lvl2pPr lvl="1" algn="r">
              <a:buNone/>
              <a:defRPr sz="1300">
                <a:solidFill>
                  <a:schemeClr val="dk1"/>
                </a:solidFill>
                <a:latin typeface="Barlow Light"/>
                <a:ea typeface="Barlow Light"/>
                <a:cs typeface="Barlow Light"/>
                <a:sym typeface="Barlow Light"/>
              </a:defRPr>
            </a:lvl2pPr>
            <a:lvl3pPr lvl="2" algn="r">
              <a:buNone/>
              <a:defRPr sz="1300">
                <a:solidFill>
                  <a:schemeClr val="dk1"/>
                </a:solidFill>
                <a:latin typeface="Barlow Light"/>
                <a:ea typeface="Barlow Light"/>
                <a:cs typeface="Barlow Light"/>
                <a:sym typeface="Barlow Light"/>
              </a:defRPr>
            </a:lvl3pPr>
            <a:lvl4pPr lvl="3" algn="r">
              <a:buNone/>
              <a:defRPr sz="1300">
                <a:solidFill>
                  <a:schemeClr val="dk1"/>
                </a:solidFill>
                <a:latin typeface="Barlow Light"/>
                <a:ea typeface="Barlow Light"/>
                <a:cs typeface="Barlow Light"/>
                <a:sym typeface="Barlow Light"/>
              </a:defRPr>
            </a:lvl4pPr>
            <a:lvl5pPr lvl="4" algn="r">
              <a:buNone/>
              <a:defRPr sz="1300">
                <a:solidFill>
                  <a:schemeClr val="dk1"/>
                </a:solidFill>
                <a:latin typeface="Barlow Light"/>
                <a:ea typeface="Barlow Light"/>
                <a:cs typeface="Barlow Light"/>
                <a:sym typeface="Barlow Light"/>
              </a:defRPr>
            </a:lvl5pPr>
            <a:lvl6pPr lvl="5" algn="r">
              <a:buNone/>
              <a:defRPr sz="1300">
                <a:solidFill>
                  <a:schemeClr val="dk1"/>
                </a:solidFill>
                <a:latin typeface="Barlow Light"/>
                <a:ea typeface="Barlow Light"/>
                <a:cs typeface="Barlow Light"/>
                <a:sym typeface="Barlow Light"/>
              </a:defRPr>
            </a:lvl6pPr>
            <a:lvl7pPr lvl="6" algn="r">
              <a:buNone/>
              <a:defRPr sz="1300">
                <a:solidFill>
                  <a:schemeClr val="dk1"/>
                </a:solidFill>
                <a:latin typeface="Barlow Light"/>
                <a:ea typeface="Barlow Light"/>
                <a:cs typeface="Barlow Light"/>
                <a:sym typeface="Barlow Light"/>
              </a:defRPr>
            </a:lvl7pPr>
            <a:lvl8pPr lvl="7" algn="r">
              <a:buNone/>
              <a:defRPr sz="1300">
                <a:solidFill>
                  <a:schemeClr val="dk1"/>
                </a:solidFill>
                <a:latin typeface="Barlow Light"/>
                <a:ea typeface="Barlow Light"/>
                <a:cs typeface="Barlow Light"/>
                <a:sym typeface="Barlow Light"/>
              </a:defRPr>
            </a:lvl8pPr>
            <a:lvl9pPr lvl="8" algn="r">
              <a:buNone/>
              <a:defRPr sz="1300">
                <a:solidFill>
                  <a:schemeClr val="dk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47"/>
          <p:cNvSpPr txBox="1"/>
          <p:nvPr>
            <p:ph type="title"/>
          </p:nvPr>
        </p:nvSpPr>
        <p:spPr>
          <a:xfrm>
            <a:off x="632850" y="1124700"/>
            <a:ext cx="7878300" cy="174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Augmented Reality</a:t>
            </a:r>
            <a:endParaRPr/>
          </a:p>
        </p:txBody>
      </p:sp>
      <p:sp>
        <p:nvSpPr>
          <p:cNvPr id="327" name="Google Shape;327;p47"/>
          <p:cNvSpPr txBox="1"/>
          <p:nvPr>
            <p:ph idx="2" type="subTitle"/>
          </p:nvPr>
        </p:nvSpPr>
        <p:spPr>
          <a:xfrm>
            <a:off x="2689200" y="2902000"/>
            <a:ext cx="3765600" cy="93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HCDE 525</a:t>
            </a:r>
            <a:endParaRPr>
              <a:solidFill>
                <a:schemeClr val="accent1"/>
              </a:solidFill>
            </a:endParaRPr>
          </a:p>
          <a:p>
            <a:pPr indent="0" lvl="0" marL="0" rtl="0" algn="ctr">
              <a:spcBef>
                <a:spcPts val="0"/>
              </a:spcBef>
              <a:spcAft>
                <a:spcPts val="0"/>
              </a:spcAft>
              <a:buNone/>
            </a:pPr>
            <a:r>
              <a:rPr lang="en">
                <a:solidFill>
                  <a:schemeClr val="accent1"/>
                </a:solidFill>
              </a:rPr>
              <a:t>Abhay Sawhney</a:t>
            </a:r>
            <a:endParaRPr>
              <a:solidFill>
                <a:schemeClr val="accen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56"/>
          <p:cNvSpPr txBox="1"/>
          <p:nvPr>
            <p:ph type="title"/>
          </p:nvPr>
        </p:nvSpPr>
        <p:spPr>
          <a:xfrm>
            <a:off x="677325" y="1832775"/>
            <a:ext cx="3300300" cy="148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000"/>
              <a:t>Questions</a:t>
            </a:r>
            <a:endParaRPr sz="4000"/>
          </a:p>
        </p:txBody>
      </p:sp>
      <p:sp>
        <p:nvSpPr>
          <p:cNvPr id="389" name="Google Shape;389;p56"/>
          <p:cNvSpPr txBox="1"/>
          <p:nvPr>
            <p:ph idx="1" type="subTitle"/>
          </p:nvPr>
        </p:nvSpPr>
        <p:spPr>
          <a:xfrm>
            <a:off x="3894525" y="948075"/>
            <a:ext cx="4882800" cy="3253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latin typeface="Hepta Slab Light"/>
                <a:ea typeface="Hepta Slab Light"/>
                <a:cs typeface="Hepta Slab Light"/>
                <a:sym typeface="Hepta Slab Light"/>
              </a:rPr>
              <a:t>What will be the biggest barriers to make AR available, accessible, and accepted?</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rPr lang="en" sz="1200">
                <a:latin typeface="Hepta Slab Light"/>
                <a:ea typeface="Hepta Slab Light"/>
                <a:cs typeface="Hepta Slab Light"/>
                <a:sym typeface="Hepta Slab Light"/>
              </a:rPr>
              <a:t>Which areas </a:t>
            </a:r>
            <a:r>
              <a:rPr lang="en" sz="1200">
                <a:latin typeface="Hepta Slab Light"/>
                <a:ea typeface="Hepta Slab Light"/>
                <a:cs typeface="Hepta Slab Light"/>
                <a:sym typeface="Hepta Slab Light"/>
              </a:rPr>
              <a:t>do you think </a:t>
            </a:r>
            <a:r>
              <a:rPr lang="en" sz="1200">
                <a:latin typeface="Hepta Slab Light"/>
                <a:ea typeface="Hepta Slab Light"/>
                <a:cs typeface="Hepta Slab Light"/>
                <a:sym typeface="Hepta Slab Light"/>
              </a:rPr>
              <a:t>will be the first to adopt AR and benefit from it?</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rPr lang="en" sz="1200">
                <a:latin typeface="Hepta Slab Light"/>
                <a:ea typeface="Hepta Slab Light"/>
                <a:cs typeface="Hepta Slab Light"/>
                <a:sym typeface="Hepta Slab Light"/>
              </a:rPr>
              <a:t>How would you personally like to use AR?</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rPr lang="en" sz="1200">
                <a:latin typeface="Hepta Slab Light"/>
                <a:ea typeface="Hepta Slab Light"/>
                <a:cs typeface="Hepta Slab Light"/>
                <a:sym typeface="Hepta Slab Light"/>
              </a:rPr>
              <a:t>How will AR shift the role of designers and product people going forward?</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t/>
            </a:r>
            <a:endParaRPr sz="1200">
              <a:latin typeface="Hepta Slab Light"/>
              <a:ea typeface="Hepta Slab Light"/>
              <a:cs typeface="Hepta Slab Light"/>
              <a:sym typeface="Hepta Slab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57"/>
          <p:cNvSpPr txBox="1"/>
          <p:nvPr>
            <p:ph idx="2" type="title"/>
          </p:nvPr>
        </p:nvSpPr>
        <p:spPr>
          <a:xfrm>
            <a:off x="1287750" y="2073600"/>
            <a:ext cx="6568500" cy="99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800"/>
              <a:t>Thank you!</a:t>
            </a:r>
            <a:endParaRPr sz="4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48"/>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000"/>
              <a:t>Timeline</a:t>
            </a:r>
            <a:endParaRPr sz="4000"/>
          </a:p>
        </p:txBody>
      </p:sp>
      <p:sp>
        <p:nvSpPr>
          <p:cNvPr id="333" name="Google Shape;333;p48"/>
          <p:cNvSpPr txBox="1"/>
          <p:nvPr>
            <p:ph idx="1" type="subTitle"/>
          </p:nvPr>
        </p:nvSpPr>
        <p:spPr>
          <a:xfrm>
            <a:off x="3894525" y="948075"/>
            <a:ext cx="4882800" cy="3253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lt1"/>
              </a:buClr>
              <a:buSzPts val="1100"/>
              <a:buFont typeface="Arial"/>
              <a:buNone/>
            </a:pPr>
            <a:r>
              <a:rPr b="1" lang="en" sz="1200"/>
              <a:t>2013 – Google Glass</a:t>
            </a:r>
            <a:r>
              <a:rPr lang="en" sz="1200">
                <a:latin typeface="Hepta Slab Light"/>
                <a:ea typeface="Hepta Slab Light"/>
                <a:cs typeface="Hepta Slab Light"/>
                <a:sym typeface="Hepta Slab Light"/>
              </a:rPr>
              <a:t>: First smart glasses; failed due to privacy/usability.</a:t>
            </a:r>
            <a:br>
              <a:rPr lang="en" sz="1200">
                <a:latin typeface="Hepta Slab Light"/>
                <a:ea typeface="Hepta Slab Light"/>
                <a:cs typeface="Hepta Slab Light"/>
                <a:sym typeface="Hepta Slab Light"/>
              </a:rPr>
            </a:b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Clr>
                <a:schemeClr val="lt1"/>
              </a:buClr>
              <a:buSzPts val="1100"/>
              <a:buFont typeface="Arial"/>
              <a:buNone/>
            </a:pPr>
            <a:r>
              <a:rPr b="1" lang="en" sz="1200"/>
              <a:t>2015 – HoloLens</a:t>
            </a:r>
            <a:r>
              <a:rPr lang="en" sz="1200">
                <a:latin typeface="Hepta Slab Light"/>
                <a:ea typeface="Hepta Slab Light"/>
                <a:cs typeface="Hepta Slab Light"/>
                <a:sym typeface="Hepta Slab Light"/>
              </a:rPr>
              <a:t>: Enterprise-focused, hands-free holographic display.</a:t>
            </a:r>
            <a:br>
              <a:rPr lang="en" sz="1200">
                <a:latin typeface="Hepta Slab Light"/>
                <a:ea typeface="Hepta Slab Light"/>
                <a:cs typeface="Hepta Slab Light"/>
                <a:sym typeface="Hepta Slab Light"/>
              </a:rPr>
            </a:b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Clr>
                <a:schemeClr val="lt1"/>
              </a:buClr>
              <a:buSzPts val="1100"/>
              <a:buFont typeface="Arial"/>
              <a:buNone/>
            </a:pPr>
            <a:r>
              <a:rPr b="1" lang="en" sz="1200"/>
              <a:t>2018 – Magic Leap One</a:t>
            </a:r>
            <a:r>
              <a:rPr lang="en" sz="1200">
                <a:latin typeface="Hepta Slab Light"/>
                <a:ea typeface="Hepta Slab Light"/>
                <a:cs typeface="Hepta Slab Light"/>
                <a:sym typeface="Hepta Slab Light"/>
              </a:rPr>
              <a:t>: Lightfield display, dev-focused.</a:t>
            </a:r>
            <a:br>
              <a:rPr lang="en" sz="1200">
                <a:latin typeface="Hepta Slab Light"/>
                <a:ea typeface="Hepta Slab Light"/>
                <a:cs typeface="Hepta Slab Light"/>
                <a:sym typeface="Hepta Slab Light"/>
              </a:rPr>
            </a:b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Clr>
                <a:schemeClr val="lt1"/>
              </a:buClr>
              <a:buSzPts val="1100"/>
              <a:buFont typeface="Arial"/>
              <a:buNone/>
            </a:pPr>
            <a:r>
              <a:rPr b="1" lang="en" sz="1200"/>
              <a:t>2019 – HoloLens 2</a:t>
            </a:r>
            <a:r>
              <a:rPr lang="en" sz="1200">
                <a:latin typeface="Hepta Slab Light"/>
                <a:ea typeface="Hepta Slab Light"/>
                <a:cs typeface="Hepta Slab Light"/>
                <a:sym typeface="Hepta Slab Light"/>
              </a:rPr>
              <a:t>: Wider view, better hand tracking.</a:t>
            </a:r>
            <a:br>
              <a:rPr lang="en" sz="1200">
                <a:latin typeface="Hepta Slab Light"/>
                <a:ea typeface="Hepta Slab Light"/>
                <a:cs typeface="Hepta Slab Light"/>
                <a:sym typeface="Hepta Slab Light"/>
              </a:rPr>
            </a:b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Clr>
                <a:schemeClr val="lt1"/>
              </a:buClr>
              <a:buSzPts val="1100"/>
              <a:buFont typeface="Arial"/>
              <a:buNone/>
            </a:pPr>
            <a:r>
              <a:rPr b="1" lang="en" sz="1200"/>
              <a:t>2024</a:t>
            </a:r>
            <a:r>
              <a:rPr lang="en" sz="1200">
                <a:latin typeface="Hepta Slab Light"/>
                <a:ea typeface="Hepta Slab Light"/>
                <a:cs typeface="Hepta Slab Light"/>
                <a:sym typeface="Hepta Slab Light"/>
              </a:rPr>
              <a:t> </a:t>
            </a:r>
            <a:r>
              <a:rPr b="1" lang="en" sz="1200"/>
              <a:t>– Apple Vision Pro</a:t>
            </a:r>
            <a:r>
              <a:rPr lang="en" sz="1200">
                <a:latin typeface="Hepta Slab Light"/>
                <a:ea typeface="Hepta Slab Light"/>
                <a:cs typeface="Hepta Slab Light"/>
                <a:sym typeface="Hepta Slab Light"/>
              </a:rPr>
              <a:t>: High-res, mixed reality headset.</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t/>
            </a:r>
            <a:endParaRPr sz="2100">
              <a:latin typeface="Hepta Slab Light"/>
              <a:ea typeface="Hepta Slab Light"/>
              <a:cs typeface="Hepta Slab Light"/>
              <a:sym typeface="Hepta Slab Light"/>
            </a:endParaRPr>
          </a:p>
        </p:txBody>
      </p:sp>
      <p:pic>
        <p:nvPicPr>
          <p:cNvPr id="334" name="Google Shape;334;p48"/>
          <p:cNvPicPr preferRelativeResize="0"/>
          <p:nvPr/>
        </p:nvPicPr>
        <p:blipFill>
          <a:blip r:embed="rId3">
            <a:alphaModFix/>
          </a:blip>
          <a:stretch>
            <a:fillRect/>
          </a:stretch>
        </p:blipFill>
        <p:spPr>
          <a:xfrm>
            <a:off x="677338" y="3110000"/>
            <a:ext cx="2711353" cy="2033499"/>
          </a:xfrm>
          <a:prstGeom prst="rect">
            <a:avLst/>
          </a:prstGeom>
          <a:noFill/>
          <a:ln>
            <a:noFill/>
          </a:ln>
        </p:spPr>
      </p:pic>
      <p:pic>
        <p:nvPicPr>
          <p:cNvPr id="335" name="Google Shape;335;p48"/>
          <p:cNvPicPr preferRelativeResize="0"/>
          <p:nvPr/>
        </p:nvPicPr>
        <p:blipFill rotWithShape="1">
          <a:blip r:embed="rId4">
            <a:alphaModFix/>
          </a:blip>
          <a:srcRect b="0" l="-2150" r="2149" t="0"/>
          <a:stretch/>
        </p:blipFill>
        <p:spPr>
          <a:xfrm>
            <a:off x="942388" y="226850"/>
            <a:ext cx="2181225" cy="18671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9"/>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000"/>
              <a:t>Current landscape</a:t>
            </a:r>
            <a:endParaRPr sz="4000"/>
          </a:p>
        </p:txBody>
      </p:sp>
      <p:sp>
        <p:nvSpPr>
          <p:cNvPr id="341" name="Google Shape;341;p49"/>
          <p:cNvSpPr txBox="1"/>
          <p:nvPr>
            <p:ph idx="1" type="subTitle"/>
          </p:nvPr>
        </p:nvSpPr>
        <p:spPr>
          <a:xfrm>
            <a:off x="3894525" y="948075"/>
            <a:ext cx="4882800" cy="3253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200"/>
              <a:t>Apple – </a:t>
            </a:r>
            <a:r>
              <a:rPr lang="en" sz="1200">
                <a:latin typeface="Hepta Slab Light"/>
                <a:ea typeface="Hepta Slab Light"/>
                <a:cs typeface="Hepta Slab Light"/>
                <a:sym typeface="Hepta Slab Light"/>
              </a:rPr>
              <a:t>Vision Pro + visionOS, strong app ecosystem.</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t/>
            </a:r>
            <a:endParaRPr b="1" sz="1200"/>
          </a:p>
          <a:p>
            <a:pPr indent="0" lvl="0" marL="0" rtl="0" algn="l">
              <a:lnSpc>
                <a:spcPct val="150000"/>
              </a:lnSpc>
              <a:spcBef>
                <a:spcPts val="0"/>
              </a:spcBef>
              <a:spcAft>
                <a:spcPts val="0"/>
              </a:spcAft>
              <a:buNone/>
            </a:pPr>
            <a:r>
              <a:rPr b="1" lang="en" sz="1200"/>
              <a:t>Meta – </a:t>
            </a:r>
            <a:r>
              <a:rPr lang="en" sz="1200">
                <a:latin typeface="Hepta Slab Light"/>
                <a:ea typeface="Hepta Slab Light"/>
                <a:cs typeface="Hepta Slab Light"/>
                <a:sym typeface="Hepta Slab Light"/>
              </a:rPr>
              <a:t>Quest 3 MR headset, Ray-Ban smart glasses.</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t/>
            </a:r>
            <a:endParaRPr b="1" sz="1200"/>
          </a:p>
          <a:p>
            <a:pPr indent="0" lvl="0" marL="0" rtl="0" algn="l">
              <a:lnSpc>
                <a:spcPct val="150000"/>
              </a:lnSpc>
              <a:spcBef>
                <a:spcPts val="0"/>
              </a:spcBef>
              <a:spcAft>
                <a:spcPts val="0"/>
              </a:spcAft>
              <a:buNone/>
            </a:pPr>
            <a:r>
              <a:rPr b="1" lang="en" sz="1200"/>
              <a:t>Microsoft – </a:t>
            </a:r>
            <a:r>
              <a:rPr lang="en" sz="1200">
                <a:latin typeface="Hepta Slab Light"/>
                <a:ea typeface="Hepta Slab Light"/>
                <a:cs typeface="Hepta Slab Light"/>
                <a:sym typeface="Hepta Slab Light"/>
              </a:rPr>
              <a:t>HoloLens 2 for enterprise use.</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t/>
            </a:r>
            <a:endParaRPr b="1" sz="1200"/>
          </a:p>
          <a:p>
            <a:pPr indent="0" lvl="0" marL="0" rtl="0" algn="l">
              <a:lnSpc>
                <a:spcPct val="150000"/>
              </a:lnSpc>
              <a:spcBef>
                <a:spcPts val="0"/>
              </a:spcBef>
              <a:spcAft>
                <a:spcPts val="0"/>
              </a:spcAft>
              <a:buNone/>
            </a:pPr>
            <a:r>
              <a:rPr b="1" lang="en" sz="1200"/>
              <a:t>Magic Leap – </a:t>
            </a:r>
            <a:r>
              <a:rPr lang="en" sz="1200">
                <a:latin typeface="Hepta Slab Light"/>
                <a:ea typeface="Hepta Slab Light"/>
                <a:cs typeface="Hepta Slab Light"/>
                <a:sym typeface="Hepta Slab Light"/>
              </a:rPr>
              <a:t>Pivoted to enterprise (ML2).</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t/>
            </a:r>
            <a:endParaRPr b="1" sz="1200"/>
          </a:p>
          <a:p>
            <a:pPr indent="0" lvl="0" marL="0" rtl="0" algn="l">
              <a:lnSpc>
                <a:spcPct val="150000"/>
              </a:lnSpc>
              <a:spcBef>
                <a:spcPts val="0"/>
              </a:spcBef>
              <a:spcAft>
                <a:spcPts val="0"/>
              </a:spcAft>
              <a:buNone/>
            </a:pPr>
            <a:r>
              <a:rPr b="1" lang="en" sz="1200"/>
              <a:t>Snap – </a:t>
            </a:r>
            <a:r>
              <a:rPr lang="en" sz="1200">
                <a:latin typeface="Hepta Slab Light"/>
                <a:ea typeface="Hepta Slab Light"/>
                <a:cs typeface="Hepta Slab Light"/>
                <a:sym typeface="Hepta Slab Light"/>
              </a:rPr>
              <a:t>AR Spectacles for devs only.</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t/>
            </a:r>
            <a:endParaRPr b="1" sz="1200"/>
          </a:p>
          <a:p>
            <a:pPr indent="0" lvl="0" marL="0" rtl="0" algn="l">
              <a:lnSpc>
                <a:spcPct val="150000"/>
              </a:lnSpc>
              <a:spcBef>
                <a:spcPts val="0"/>
              </a:spcBef>
              <a:spcAft>
                <a:spcPts val="0"/>
              </a:spcAft>
              <a:buNone/>
            </a:pPr>
            <a:r>
              <a:rPr b="1" lang="en" sz="1200"/>
              <a:t>Google – </a:t>
            </a:r>
            <a:r>
              <a:rPr lang="en" sz="1200">
                <a:latin typeface="Hepta Slab Light"/>
                <a:ea typeface="Hepta Slab Light"/>
                <a:cs typeface="Hepta Slab Light"/>
                <a:sym typeface="Hepta Slab Light"/>
              </a:rPr>
              <a:t>Paused AR glasses; focusing on software/tools.</a:t>
            </a:r>
            <a:endParaRPr sz="1200">
              <a:latin typeface="Hepta Slab Light"/>
              <a:ea typeface="Hepta Slab Light"/>
              <a:cs typeface="Hepta Slab Light"/>
              <a:sym typeface="Hepta Slab Light"/>
            </a:endParaRPr>
          </a:p>
        </p:txBody>
      </p:sp>
      <p:pic>
        <p:nvPicPr>
          <p:cNvPr id="342" name="Google Shape;342;p49"/>
          <p:cNvPicPr preferRelativeResize="0"/>
          <p:nvPr/>
        </p:nvPicPr>
        <p:blipFill>
          <a:blip r:embed="rId3">
            <a:alphaModFix/>
          </a:blip>
          <a:stretch>
            <a:fillRect/>
          </a:stretch>
        </p:blipFill>
        <p:spPr>
          <a:xfrm>
            <a:off x="677325" y="72250"/>
            <a:ext cx="2867927" cy="1613200"/>
          </a:xfrm>
          <a:prstGeom prst="rect">
            <a:avLst/>
          </a:prstGeom>
          <a:noFill/>
          <a:ln>
            <a:noFill/>
          </a:ln>
        </p:spPr>
      </p:pic>
      <p:pic>
        <p:nvPicPr>
          <p:cNvPr id="343" name="Google Shape;343;p49"/>
          <p:cNvPicPr preferRelativeResize="0"/>
          <p:nvPr/>
        </p:nvPicPr>
        <p:blipFill rotWithShape="1">
          <a:blip r:embed="rId4">
            <a:alphaModFix/>
          </a:blip>
          <a:srcRect b="0" l="0" r="14951" t="0"/>
          <a:stretch/>
        </p:blipFill>
        <p:spPr>
          <a:xfrm>
            <a:off x="841737" y="3464200"/>
            <a:ext cx="2539095" cy="16792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50"/>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000"/>
              <a:t>Upcoming progress</a:t>
            </a:r>
            <a:endParaRPr sz="4000"/>
          </a:p>
        </p:txBody>
      </p:sp>
      <p:sp>
        <p:nvSpPr>
          <p:cNvPr id="349" name="Google Shape;349;p50"/>
          <p:cNvSpPr txBox="1"/>
          <p:nvPr>
            <p:ph idx="1" type="subTitle"/>
          </p:nvPr>
        </p:nvSpPr>
        <p:spPr>
          <a:xfrm>
            <a:off x="3894525" y="948075"/>
            <a:ext cx="4882800" cy="3253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latin typeface="Hepta Slab Light"/>
                <a:ea typeface="Hepta Slab Light"/>
                <a:cs typeface="Hepta Slab Light"/>
                <a:sym typeface="Hepta Slab Light"/>
              </a:rPr>
              <a:t>Lighter, glasses-style form factors</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rPr lang="en" sz="1200">
                <a:latin typeface="Hepta Slab Light"/>
                <a:ea typeface="Hepta Slab Light"/>
                <a:cs typeface="Hepta Slab Light"/>
                <a:sym typeface="Hepta Slab Light"/>
              </a:rPr>
              <a:t>Improved battery + compute offloading</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rPr lang="en" sz="1200">
                <a:latin typeface="Hepta Slab Light"/>
                <a:ea typeface="Hepta Slab Light"/>
                <a:cs typeface="Hepta Slab Light"/>
                <a:sym typeface="Hepta Slab Light"/>
              </a:rPr>
              <a:t>AR cloud = shared spatial context</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rPr lang="en" sz="1200">
                <a:latin typeface="Hepta Slab Light"/>
                <a:ea typeface="Hepta Slab Light"/>
                <a:cs typeface="Hepta Slab Light"/>
                <a:sym typeface="Hepta Slab Light"/>
              </a:rPr>
              <a:t>Context-aware AI (scene, object, translation)</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rPr lang="en" sz="1200">
                <a:latin typeface="Hepta Slab Light"/>
                <a:ea typeface="Hepta Slab Light"/>
                <a:cs typeface="Hepta Slab Light"/>
                <a:sym typeface="Hepta Slab Light"/>
              </a:rPr>
              <a:t>Eye/hand/voice interaction</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rPr lang="en" sz="1200">
                <a:latin typeface="Hepta Slab Light"/>
                <a:ea typeface="Hepta Slab Light"/>
                <a:cs typeface="Hepta Slab Light"/>
                <a:sym typeface="Hepta Slab Light"/>
              </a:rPr>
              <a:t>App support via iOS/Android + WebXR</a:t>
            </a:r>
            <a:endParaRPr sz="1200">
              <a:latin typeface="Hepta Slab Light"/>
              <a:ea typeface="Hepta Slab Light"/>
              <a:cs typeface="Hepta Slab Light"/>
              <a:sym typeface="Hepta Slab Light"/>
            </a:endParaRPr>
          </a:p>
        </p:txBody>
      </p:sp>
      <p:pic>
        <p:nvPicPr>
          <p:cNvPr id="350" name="Google Shape;350;p50"/>
          <p:cNvPicPr preferRelativeResize="0"/>
          <p:nvPr/>
        </p:nvPicPr>
        <p:blipFill rotWithShape="1">
          <a:blip r:embed="rId3">
            <a:alphaModFix/>
          </a:blip>
          <a:srcRect b="10578" l="0" r="0" t="13266"/>
          <a:stretch/>
        </p:blipFill>
        <p:spPr>
          <a:xfrm>
            <a:off x="302525" y="3281675"/>
            <a:ext cx="3488549" cy="1861826"/>
          </a:xfrm>
          <a:prstGeom prst="rect">
            <a:avLst/>
          </a:prstGeom>
          <a:noFill/>
          <a:ln>
            <a:noFill/>
          </a:ln>
        </p:spPr>
      </p:pic>
      <p:pic>
        <p:nvPicPr>
          <p:cNvPr id="351" name="Google Shape;351;p50"/>
          <p:cNvPicPr preferRelativeResize="0"/>
          <p:nvPr/>
        </p:nvPicPr>
        <p:blipFill rotWithShape="1">
          <a:blip r:embed="rId4">
            <a:alphaModFix/>
          </a:blip>
          <a:srcRect b="55027" l="0" r="0" t="0"/>
          <a:stretch/>
        </p:blipFill>
        <p:spPr>
          <a:xfrm>
            <a:off x="525225" y="0"/>
            <a:ext cx="3217201" cy="144686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51"/>
          <p:cNvSpPr txBox="1"/>
          <p:nvPr>
            <p:ph idx="2" type="title"/>
          </p:nvPr>
        </p:nvSpPr>
        <p:spPr>
          <a:xfrm>
            <a:off x="1287750" y="2073600"/>
            <a:ext cx="6568500" cy="99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800"/>
              <a:t>Applications</a:t>
            </a:r>
            <a:endParaRPr sz="4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52"/>
          <p:cNvSpPr txBox="1"/>
          <p:nvPr/>
        </p:nvSpPr>
        <p:spPr>
          <a:xfrm>
            <a:off x="5143500" y="996900"/>
            <a:ext cx="3830700" cy="4146600"/>
          </a:xfrm>
          <a:prstGeom prst="rect">
            <a:avLst/>
          </a:prstGeom>
          <a:solidFill>
            <a:schemeClr val="lt1"/>
          </a:solidFill>
          <a:ln>
            <a:noFill/>
          </a:ln>
        </p:spPr>
        <p:txBody>
          <a:bodyPr anchorCtr="0" anchor="t" bIns="91425" lIns="91425" spcFirstLastPara="1" rIns="91425" wrap="square" tIns="91425">
            <a:noAutofit/>
          </a:bodyPr>
          <a:lstStyle/>
          <a:p>
            <a:pPr indent="0" lvl="0" marL="457200" rtl="0" algn="l">
              <a:lnSpc>
                <a:spcPct val="115000"/>
              </a:lnSpc>
              <a:spcBef>
                <a:spcPts val="1500"/>
              </a:spcBef>
              <a:spcAft>
                <a:spcPts val="0"/>
              </a:spcAft>
              <a:buNone/>
            </a:pPr>
            <a:r>
              <a:rPr b="1" lang="en" sz="1100">
                <a:solidFill>
                  <a:schemeClr val="dk1"/>
                </a:solidFill>
                <a:latin typeface="Hepta Slab"/>
                <a:ea typeface="Hepta Slab"/>
                <a:cs typeface="Hepta Slab"/>
                <a:sym typeface="Hepta Slab"/>
              </a:rPr>
              <a:t>Live language translation</a:t>
            </a:r>
            <a:r>
              <a:rPr lang="en" sz="1100">
                <a:solidFill>
                  <a:schemeClr val="dk1"/>
                </a:solidFill>
                <a:latin typeface="Hepta Slab Light"/>
                <a:ea typeface="Hepta Slab Light"/>
                <a:cs typeface="Hepta Slab Light"/>
                <a:sym typeface="Hepta Slab Light"/>
              </a:rPr>
              <a:t> </a:t>
            </a:r>
            <a:r>
              <a:rPr b="1" lang="en" sz="1100">
                <a:solidFill>
                  <a:schemeClr val="dk1"/>
                </a:solidFill>
                <a:latin typeface="Hepta Slab"/>
                <a:ea typeface="Hepta Slab"/>
                <a:cs typeface="Hepta Slab"/>
                <a:sym typeface="Hepta Slab"/>
              </a:rPr>
              <a:t>-</a:t>
            </a:r>
            <a:r>
              <a:rPr lang="en" sz="1100">
                <a:solidFill>
                  <a:schemeClr val="dk1"/>
                </a:solidFill>
                <a:latin typeface="Hepta Slab Light"/>
                <a:ea typeface="Hepta Slab Light"/>
                <a:cs typeface="Hepta Slab Light"/>
                <a:sym typeface="Hepta Slab Light"/>
              </a:rPr>
              <a:t> AR captions help bridge language barriers in conversations.</a:t>
            </a:r>
            <a:endParaRPr sz="1100">
              <a:solidFill>
                <a:schemeClr val="dk1"/>
              </a:solidFill>
              <a:latin typeface="Hepta Slab Light"/>
              <a:ea typeface="Hepta Slab Light"/>
              <a:cs typeface="Hepta Slab Light"/>
              <a:sym typeface="Hepta Slab Light"/>
            </a:endParaRPr>
          </a:p>
          <a:p>
            <a:pPr indent="0" lvl="0" marL="457200" rtl="0" algn="l">
              <a:lnSpc>
                <a:spcPct val="115000"/>
              </a:lnSpc>
              <a:spcBef>
                <a:spcPts val="1500"/>
              </a:spcBef>
              <a:spcAft>
                <a:spcPts val="0"/>
              </a:spcAft>
              <a:buNone/>
            </a:pPr>
            <a:r>
              <a:rPr b="1" lang="en" sz="1100">
                <a:solidFill>
                  <a:schemeClr val="dk1"/>
                </a:solidFill>
                <a:latin typeface="Hepta Slab"/>
                <a:ea typeface="Hepta Slab"/>
                <a:cs typeface="Hepta Slab"/>
                <a:sym typeface="Hepta Slab"/>
              </a:rPr>
              <a:t>Accessibility support -</a:t>
            </a:r>
            <a:r>
              <a:rPr lang="en" sz="1100">
                <a:solidFill>
                  <a:schemeClr val="dk1"/>
                </a:solidFill>
                <a:latin typeface="Hepta Slab Light"/>
                <a:ea typeface="Hepta Slab Light"/>
                <a:cs typeface="Hepta Slab Light"/>
                <a:sym typeface="Hepta Slab Light"/>
              </a:rPr>
              <a:t> Auto-captioning and sound-to-text for mixed-ability interactions.</a:t>
            </a:r>
            <a:endParaRPr sz="1100">
              <a:solidFill>
                <a:schemeClr val="dk1"/>
              </a:solidFill>
              <a:latin typeface="Hepta Slab Light"/>
              <a:ea typeface="Hepta Slab Light"/>
              <a:cs typeface="Hepta Slab Light"/>
              <a:sym typeface="Hepta Slab Light"/>
            </a:endParaRPr>
          </a:p>
          <a:p>
            <a:pPr indent="0" lvl="0" marL="457200" rtl="0" algn="l">
              <a:lnSpc>
                <a:spcPct val="115000"/>
              </a:lnSpc>
              <a:spcBef>
                <a:spcPts val="1500"/>
              </a:spcBef>
              <a:spcAft>
                <a:spcPts val="0"/>
              </a:spcAft>
              <a:buNone/>
            </a:pPr>
            <a:r>
              <a:rPr b="1" lang="en" sz="1100">
                <a:solidFill>
                  <a:schemeClr val="dk1"/>
                </a:solidFill>
                <a:latin typeface="Hepta Slab"/>
                <a:ea typeface="Hepta Slab"/>
                <a:cs typeface="Hepta Slab"/>
                <a:sym typeface="Hepta Slab"/>
              </a:rPr>
              <a:t>Note-taking &amp; memory recall</a:t>
            </a:r>
            <a:r>
              <a:rPr lang="en" sz="1100">
                <a:solidFill>
                  <a:schemeClr val="dk1"/>
                </a:solidFill>
                <a:latin typeface="Hepta Slab Light"/>
                <a:ea typeface="Hepta Slab Light"/>
                <a:cs typeface="Hepta Slab Light"/>
                <a:sym typeface="Hepta Slab Light"/>
              </a:rPr>
              <a:t> </a:t>
            </a:r>
            <a:r>
              <a:rPr b="1" lang="en" sz="1100">
                <a:solidFill>
                  <a:schemeClr val="dk1"/>
                </a:solidFill>
                <a:latin typeface="Hepta Slab"/>
                <a:ea typeface="Hepta Slab"/>
                <a:cs typeface="Hepta Slab"/>
                <a:sym typeface="Hepta Slab"/>
              </a:rPr>
              <a:t>-</a:t>
            </a:r>
            <a:r>
              <a:rPr lang="en" sz="1100">
                <a:solidFill>
                  <a:schemeClr val="dk1"/>
                </a:solidFill>
                <a:latin typeface="Hepta Slab Light"/>
                <a:ea typeface="Hepta Slab Light"/>
                <a:cs typeface="Hepta Slab Light"/>
                <a:sym typeface="Hepta Slab Light"/>
              </a:rPr>
              <a:t> Automatically transcribes meetings and retrieves past decisions or documents on command.</a:t>
            </a:r>
            <a:endParaRPr sz="1100">
              <a:solidFill>
                <a:schemeClr val="dk1"/>
              </a:solidFill>
              <a:latin typeface="Hepta Slab Light"/>
              <a:ea typeface="Hepta Slab Light"/>
              <a:cs typeface="Hepta Slab Light"/>
              <a:sym typeface="Hepta Slab Light"/>
            </a:endParaRPr>
          </a:p>
          <a:p>
            <a:pPr indent="0" lvl="0" marL="457200" rtl="0" algn="l">
              <a:lnSpc>
                <a:spcPct val="115000"/>
              </a:lnSpc>
              <a:spcBef>
                <a:spcPts val="1500"/>
              </a:spcBef>
              <a:spcAft>
                <a:spcPts val="0"/>
              </a:spcAft>
              <a:buNone/>
            </a:pPr>
            <a:r>
              <a:rPr b="1" lang="en" sz="1100">
                <a:solidFill>
                  <a:schemeClr val="dk1"/>
                </a:solidFill>
                <a:latin typeface="Hepta Slab"/>
                <a:ea typeface="Hepta Slab"/>
                <a:cs typeface="Hepta Slab"/>
                <a:sym typeface="Hepta Slab"/>
              </a:rPr>
              <a:t>Task automation</a:t>
            </a:r>
            <a:r>
              <a:rPr lang="en" sz="1100">
                <a:solidFill>
                  <a:schemeClr val="dk1"/>
                </a:solidFill>
                <a:latin typeface="Hepta Slab Light"/>
                <a:ea typeface="Hepta Slab Light"/>
                <a:cs typeface="Hepta Slab Light"/>
                <a:sym typeface="Hepta Slab Light"/>
              </a:rPr>
              <a:t> </a:t>
            </a:r>
            <a:r>
              <a:rPr b="1" lang="en" sz="1100">
                <a:solidFill>
                  <a:schemeClr val="dk1"/>
                </a:solidFill>
                <a:latin typeface="Hepta Slab"/>
                <a:ea typeface="Hepta Slab"/>
                <a:cs typeface="Hepta Slab"/>
                <a:sym typeface="Hepta Slab"/>
              </a:rPr>
              <a:t>-</a:t>
            </a:r>
            <a:r>
              <a:rPr lang="en" sz="1100">
                <a:solidFill>
                  <a:schemeClr val="dk1"/>
                </a:solidFill>
                <a:latin typeface="Hepta Slab Light"/>
                <a:ea typeface="Hepta Slab Light"/>
                <a:cs typeface="Hepta Slab Light"/>
                <a:sym typeface="Hepta Slab Light"/>
              </a:rPr>
              <a:t> AI assistant handles scheduling, follow-ups, and communication drafts.</a:t>
            </a:r>
            <a:endParaRPr sz="1100">
              <a:solidFill>
                <a:schemeClr val="dk1"/>
              </a:solidFill>
              <a:latin typeface="Hepta Slab Light"/>
              <a:ea typeface="Hepta Slab Light"/>
              <a:cs typeface="Hepta Slab Light"/>
              <a:sym typeface="Hepta Slab Light"/>
            </a:endParaRPr>
          </a:p>
          <a:p>
            <a:pPr indent="0" lvl="0" marL="457200" rtl="0" algn="l">
              <a:lnSpc>
                <a:spcPct val="115000"/>
              </a:lnSpc>
              <a:spcBef>
                <a:spcPts val="1500"/>
              </a:spcBef>
              <a:spcAft>
                <a:spcPts val="0"/>
              </a:spcAft>
              <a:buNone/>
            </a:pPr>
            <a:r>
              <a:rPr b="1" lang="en" sz="1100">
                <a:solidFill>
                  <a:schemeClr val="dk1"/>
                </a:solidFill>
                <a:latin typeface="Hepta Slab"/>
                <a:ea typeface="Hepta Slab"/>
                <a:cs typeface="Hepta Slab"/>
                <a:sym typeface="Hepta Slab"/>
              </a:rPr>
              <a:t>Hands-free control -</a:t>
            </a:r>
            <a:r>
              <a:rPr lang="en" sz="1100">
                <a:solidFill>
                  <a:schemeClr val="dk1"/>
                </a:solidFill>
                <a:latin typeface="Hepta Slab Light"/>
                <a:ea typeface="Hepta Slab Light"/>
                <a:cs typeface="Hepta Slab Light"/>
                <a:sym typeface="Hepta Slab Light"/>
              </a:rPr>
              <a:t> Operate work tools, interfaces, or machines via voice or gesture commands.</a:t>
            </a:r>
            <a:endParaRPr sz="1100">
              <a:solidFill>
                <a:schemeClr val="dk1"/>
              </a:solidFill>
              <a:latin typeface="Hepta Slab Light"/>
              <a:ea typeface="Hepta Slab Light"/>
              <a:cs typeface="Hepta Slab Light"/>
              <a:sym typeface="Hepta Slab Light"/>
            </a:endParaRPr>
          </a:p>
          <a:p>
            <a:pPr indent="0" lvl="0" marL="457200" rtl="0" algn="l">
              <a:lnSpc>
                <a:spcPct val="115000"/>
              </a:lnSpc>
              <a:spcBef>
                <a:spcPts val="1500"/>
              </a:spcBef>
              <a:spcAft>
                <a:spcPts val="0"/>
              </a:spcAft>
              <a:buNone/>
            </a:pPr>
            <a:r>
              <a:t/>
            </a:r>
            <a:endParaRPr sz="1100">
              <a:solidFill>
                <a:schemeClr val="dk1"/>
              </a:solidFill>
              <a:latin typeface="Hepta Slab Light"/>
              <a:ea typeface="Hepta Slab Light"/>
              <a:cs typeface="Hepta Slab Light"/>
              <a:sym typeface="Hepta Slab Light"/>
            </a:endParaRPr>
          </a:p>
          <a:p>
            <a:pPr indent="0" lvl="0" marL="457200" rtl="0" algn="l">
              <a:lnSpc>
                <a:spcPct val="115000"/>
              </a:lnSpc>
              <a:spcBef>
                <a:spcPts val="1500"/>
              </a:spcBef>
              <a:spcAft>
                <a:spcPts val="1500"/>
              </a:spcAft>
              <a:buNone/>
            </a:pPr>
            <a:r>
              <a:rPr lang="en" sz="1100">
                <a:solidFill>
                  <a:schemeClr val="dk1"/>
                </a:solidFill>
                <a:latin typeface="Hepta Slab Light"/>
                <a:ea typeface="Hepta Slab Light"/>
                <a:cs typeface="Hepta Slab Light"/>
                <a:sym typeface="Hepta Slab Light"/>
              </a:rPr>
              <a:t>Contextual overlays – Displays project data, client profiles, or instructions during in-person work.</a:t>
            </a:r>
            <a:endParaRPr sz="1100">
              <a:solidFill>
                <a:schemeClr val="dk1"/>
              </a:solidFill>
              <a:latin typeface="Hepta Slab Light"/>
              <a:ea typeface="Hepta Slab Light"/>
              <a:cs typeface="Hepta Slab Light"/>
              <a:sym typeface="Hepta Slab Light"/>
            </a:endParaRPr>
          </a:p>
        </p:txBody>
      </p:sp>
      <p:pic>
        <p:nvPicPr>
          <p:cNvPr id="362" name="Google Shape;362;p52"/>
          <p:cNvPicPr preferRelativeResize="0"/>
          <p:nvPr/>
        </p:nvPicPr>
        <p:blipFill>
          <a:blip r:embed="rId3">
            <a:alphaModFix/>
          </a:blip>
          <a:stretch>
            <a:fillRect/>
          </a:stretch>
        </p:blipFill>
        <p:spPr>
          <a:xfrm>
            <a:off x="0" y="0"/>
            <a:ext cx="5143500" cy="5143500"/>
          </a:xfrm>
          <a:prstGeom prst="rect">
            <a:avLst/>
          </a:prstGeom>
          <a:noFill/>
          <a:ln>
            <a:noFill/>
          </a:ln>
        </p:spPr>
      </p:pic>
      <p:sp>
        <p:nvSpPr>
          <p:cNvPr id="363" name="Google Shape;363;p52"/>
          <p:cNvSpPr txBox="1"/>
          <p:nvPr>
            <p:ph idx="2" type="title"/>
          </p:nvPr>
        </p:nvSpPr>
        <p:spPr>
          <a:xfrm>
            <a:off x="5450250" y="234025"/>
            <a:ext cx="3217200" cy="60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Workplace</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53"/>
          <p:cNvSpPr txBox="1"/>
          <p:nvPr/>
        </p:nvSpPr>
        <p:spPr>
          <a:xfrm>
            <a:off x="5143500" y="996900"/>
            <a:ext cx="3830700" cy="4146600"/>
          </a:xfrm>
          <a:prstGeom prst="rect">
            <a:avLst/>
          </a:prstGeom>
          <a:solidFill>
            <a:schemeClr val="lt1"/>
          </a:solidFill>
          <a:ln>
            <a:noFill/>
          </a:ln>
        </p:spPr>
        <p:txBody>
          <a:bodyPr anchorCtr="0" anchor="t" bIns="91425" lIns="91425" spcFirstLastPara="1" rIns="91425" wrap="square" tIns="91425">
            <a:noAutofit/>
          </a:bodyPr>
          <a:lstStyle/>
          <a:p>
            <a:pPr indent="0" lvl="0" marL="457200" rtl="0" algn="l">
              <a:lnSpc>
                <a:spcPct val="115000"/>
              </a:lnSpc>
              <a:spcBef>
                <a:spcPts val="1500"/>
              </a:spcBef>
              <a:spcAft>
                <a:spcPts val="0"/>
              </a:spcAft>
              <a:buNone/>
            </a:pPr>
            <a:r>
              <a:rPr b="1" lang="en" sz="1100">
                <a:solidFill>
                  <a:schemeClr val="dk1"/>
                </a:solidFill>
                <a:latin typeface="Hepta Slab"/>
                <a:ea typeface="Hepta Slab"/>
                <a:cs typeface="Hepta Slab"/>
                <a:sym typeface="Hepta Slab"/>
              </a:rPr>
              <a:t>Surgical Assistance - </a:t>
            </a:r>
            <a:r>
              <a:rPr lang="en" sz="1100">
                <a:solidFill>
                  <a:schemeClr val="dk1"/>
                </a:solidFill>
                <a:latin typeface="Hepta Slab Light"/>
                <a:ea typeface="Hepta Slab Light"/>
                <a:cs typeface="Hepta Slab Light"/>
                <a:sym typeface="Hepta Slab Light"/>
              </a:rPr>
              <a:t>AR is aiding surgeons by overlaying critical patient data and medical imaging into their field of view during operations.</a:t>
            </a:r>
            <a:endParaRPr sz="1100">
              <a:solidFill>
                <a:schemeClr val="dk1"/>
              </a:solidFill>
              <a:latin typeface="Hepta Slab Light"/>
              <a:ea typeface="Hepta Slab Light"/>
              <a:cs typeface="Hepta Slab Light"/>
              <a:sym typeface="Hepta Slab Light"/>
            </a:endParaRPr>
          </a:p>
          <a:p>
            <a:pPr indent="0" lvl="0" marL="457200" rtl="0" algn="l">
              <a:lnSpc>
                <a:spcPct val="115000"/>
              </a:lnSpc>
              <a:spcBef>
                <a:spcPts val="1500"/>
              </a:spcBef>
              <a:spcAft>
                <a:spcPts val="0"/>
              </a:spcAft>
              <a:buNone/>
            </a:pPr>
            <a:r>
              <a:rPr b="1" lang="en" sz="1100">
                <a:solidFill>
                  <a:schemeClr val="dk1"/>
                </a:solidFill>
                <a:latin typeface="Hepta Slab"/>
                <a:ea typeface="Hepta Slab"/>
                <a:cs typeface="Hepta Slab"/>
                <a:sym typeface="Hepta Slab"/>
              </a:rPr>
              <a:t>Medical Training &amp; Education -</a:t>
            </a:r>
            <a:r>
              <a:rPr lang="en" sz="1100">
                <a:solidFill>
                  <a:schemeClr val="dk1"/>
                </a:solidFill>
                <a:latin typeface="Hepta Slab Light"/>
                <a:ea typeface="Hepta Slab Light"/>
                <a:cs typeface="Hepta Slab Light"/>
                <a:sym typeface="Hepta Slab Light"/>
              </a:rPr>
              <a:t> AR/MR is being used to teach anatomy, procedures, and clinical skills in more immersive ways.</a:t>
            </a:r>
            <a:endParaRPr sz="1100">
              <a:solidFill>
                <a:schemeClr val="dk1"/>
              </a:solidFill>
              <a:latin typeface="Hepta Slab Light"/>
              <a:ea typeface="Hepta Slab Light"/>
              <a:cs typeface="Hepta Slab Light"/>
              <a:sym typeface="Hepta Slab Light"/>
            </a:endParaRPr>
          </a:p>
          <a:p>
            <a:pPr indent="0" lvl="0" marL="457200" rtl="0" algn="l">
              <a:lnSpc>
                <a:spcPct val="115000"/>
              </a:lnSpc>
              <a:spcBef>
                <a:spcPts val="1500"/>
              </a:spcBef>
              <a:spcAft>
                <a:spcPts val="0"/>
              </a:spcAft>
              <a:buNone/>
            </a:pPr>
            <a:r>
              <a:rPr b="1" lang="en" sz="1100">
                <a:solidFill>
                  <a:schemeClr val="dk1"/>
                </a:solidFill>
                <a:latin typeface="Hepta Slab"/>
                <a:ea typeface="Hepta Slab"/>
                <a:cs typeface="Hepta Slab"/>
                <a:sym typeface="Hepta Slab"/>
              </a:rPr>
              <a:t>Patient Rehabilitation - </a:t>
            </a:r>
            <a:r>
              <a:rPr lang="en" sz="1100">
                <a:solidFill>
                  <a:schemeClr val="dk1"/>
                </a:solidFill>
                <a:latin typeface="Hepta Slab Light"/>
                <a:ea typeface="Hepta Slab Light"/>
                <a:cs typeface="Hepta Slab Light"/>
                <a:sym typeface="Hepta Slab Light"/>
              </a:rPr>
              <a:t>Augmented reality is being explored in physical therapy and rehabilitation to increase patient engagement.</a:t>
            </a:r>
            <a:endParaRPr sz="1100">
              <a:solidFill>
                <a:schemeClr val="dk1"/>
              </a:solidFill>
              <a:latin typeface="Hepta Slab Light"/>
              <a:ea typeface="Hepta Slab Light"/>
              <a:cs typeface="Hepta Slab Light"/>
              <a:sym typeface="Hepta Slab Light"/>
            </a:endParaRPr>
          </a:p>
          <a:p>
            <a:pPr indent="0" lvl="0" marL="457200" rtl="0" algn="l">
              <a:lnSpc>
                <a:spcPct val="115000"/>
              </a:lnSpc>
              <a:spcBef>
                <a:spcPts val="1500"/>
              </a:spcBef>
              <a:spcAft>
                <a:spcPts val="1500"/>
              </a:spcAft>
              <a:buNone/>
            </a:pPr>
            <a:r>
              <a:rPr b="1" lang="en" sz="1100">
                <a:solidFill>
                  <a:schemeClr val="dk1"/>
                </a:solidFill>
                <a:latin typeface="Hepta Slab"/>
                <a:ea typeface="Hepta Slab"/>
                <a:cs typeface="Hepta Slab"/>
                <a:sym typeface="Hepta Slab"/>
              </a:rPr>
              <a:t>Personal health tracking -</a:t>
            </a:r>
            <a:r>
              <a:rPr lang="en" sz="1100">
                <a:solidFill>
                  <a:schemeClr val="dk1"/>
                </a:solidFill>
                <a:latin typeface="Hepta Slab Light"/>
                <a:ea typeface="Hepta Slab Light"/>
                <a:cs typeface="Hepta Slab Light"/>
                <a:sym typeface="Hepta Slab Light"/>
              </a:rPr>
              <a:t> AR wearables can help monitor blood sugar/pressure, fitness goals, and brain/heart conditions</a:t>
            </a:r>
            <a:endParaRPr sz="1100">
              <a:solidFill>
                <a:schemeClr val="dk1"/>
              </a:solidFill>
              <a:latin typeface="Hepta Slab Light"/>
              <a:ea typeface="Hepta Slab Light"/>
              <a:cs typeface="Hepta Slab Light"/>
              <a:sym typeface="Hepta Slab Light"/>
            </a:endParaRPr>
          </a:p>
        </p:txBody>
      </p:sp>
      <p:sp>
        <p:nvSpPr>
          <p:cNvPr id="369" name="Google Shape;369;p53"/>
          <p:cNvSpPr txBox="1"/>
          <p:nvPr>
            <p:ph idx="2" type="title"/>
          </p:nvPr>
        </p:nvSpPr>
        <p:spPr>
          <a:xfrm>
            <a:off x="5450250" y="234025"/>
            <a:ext cx="3217200" cy="60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Healthcare</a:t>
            </a:r>
            <a:endParaRPr sz="2400"/>
          </a:p>
        </p:txBody>
      </p:sp>
      <p:pic>
        <p:nvPicPr>
          <p:cNvPr id="370" name="Google Shape;370;p53"/>
          <p:cNvPicPr preferRelativeResize="0"/>
          <p:nvPr/>
        </p:nvPicPr>
        <p:blipFill>
          <a:blip r:embed="rId3">
            <a:alphaModFix/>
          </a:blip>
          <a:stretch>
            <a:fillRect/>
          </a:stretch>
        </p:blipFill>
        <p:spPr>
          <a:xfrm>
            <a:off x="0" y="0"/>
            <a:ext cx="5143501" cy="51435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54"/>
          <p:cNvSpPr txBox="1"/>
          <p:nvPr/>
        </p:nvSpPr>
        <p:spPr>
          <a:xfrm>
            <a:off x="5143500" y="996900"/>
            <a:ext cx="3830700" cy="4146600"/>
          </a:xfrm>
          <a:prstGeom prst="rect">
            <a:avLst/>
          </a:prstGeom>
          <a:solidFill>
            <a:schemeClr val="lt1"/>
          </a:solidFill>
          <a:ln>
            <a:noFill/>
          </a:ln>
        </p:spPr>
        <p:txBody>
          <a:bodyPr anchorCtr="0" anchor="t" bIns="91425" lIns="91425" spcFirstLastPara="1" rIns="91425" wrap="square" tIns="91425">
            <a:noAutofit/>
          </a:bodyPr>
          <a:lstStyle/>
          <a:p>
            <a:pPr indent="0" lvl="0" marL="457200" rtl="0" algn="l">
              <a:lnSpc>
                <a:spcPct val="115000"/>
              </a:lnSpc>
              <a:spcBef>
                <a:spcPts val="1500"/>
              </a:spcBef>
              <a:spcAft>
                <a:spcPts val="0"/>
              </a:spcAft>
              <a:buNone/>
            </a:pPr>
            <a:r>
              <a:rPr b="1" lang="en" sz="1100">
                <a:solidFill>
                  <a:schemeClr val="dk1"/>
                </a:solidFill>
                <a:latin typeface="Hepta Slab"/>
                <a:ea typeface="Hepta Slab"/>
                <a:cs typeface="Hepta Slab"/>
                <a:sym typeface="Hepta Slab"/>
              </a:rPr>
              <a:t>Immersive Learning Experiences - </a:t>
            </a:r>
            <a:r>
              <a:rPr lang="en" sz="1100">
                <a:solidFill>
                  <a:schemeClr val="dk1"/>
                </a:solidFill>
                <a:latin typeface="Hepta Slab Light"/>
                <a:ea typeface="Hepta Slab Light"/>
                <a:cs typeface="Hepta Slab Light"/>
                <a:sym typeface="Hepta Slab Light"/>
              </a:rPr>
              <a:t>AR allows students to bring abstract concepts to life in the classroom.</a:t>
            </a:r>
            <a:endParaRPr sz="1100">
              <a:solidFill>
                <a:schemeClr val="dk1"/>
              </a:solidFill>
              <a:latin typeface="Hepta Slab Light"/>
              <a:ea typeface="Hepta Slab Light"/>
              <a:cs typeface="Hepta Slab Light"/>
              <a:sym typeface="Hepta Slab Light"/>
            </a:endParaRPr>
          </a:p>
          <a:p>
            <a:pPr indent="0" lvl="0" marL="457200" rtl="0" algn="l">
              <a:lnSpc>
                <a:spcPct val="115000"/>
              </a:lnSpc>
              <a:spcBef>
                <a:spcPts val="1500"/>
              </a:spcBef>
              <a:spcAft>
                <a:spcPts val="0"/>
              </a:spcAft>
              <a:buNone/>
            </a:pPr>
            <a:r>
              <a:rPr b="1" lang="en" sz="1100">
                <a:solidFill>
                  <a:schemeClr val="dk1"/>
                </a:solidFill>
                <a:latin typeface="Hepta Slab"/>
                <a:ea typeface="Hepta Slab"/>
                <a:cs typeface="Hepta Slab"/>
                <a:sym typeface="Hepta Slab"/>
              </a:rPr>
              <a:t>Language Support and Translation - </a:t>
            </a:r>
            <a:r>
              <a:rPr lang="en" sz="1100">
                <a:solidFill>
                  <a:schemeClr val="dk1"/>
                </a:solidFill>
                <a:latin typeface="Hepta Slab Light"/>
                <a:ea typeface="Hepta Slab Light"/>
                <a:cs typeface="Hepta Slab Light"/>
                <a:sym typeface="Hepta Slab Light"/>
              </a:rPr>
              <a:t>AR smart glasses are breaking language barriers in education.</a:t>
            </a:r>
            <a:endParaRPr sz="1100">
              <a:solidFill>
                <a:schemeClr val="dk1"/>
              </a:solidFill>
              <a:latin typeface="Hepta Slab Light"/>
              <a:ea typeface="Hepta Slab Light"/>
              <a:cs typeface="Hepta Slab Light"/>
              <a:sym typeface="Hepta Slab Light"/>
            </a:endParaRPr>
          </a:p>
          <a:p>
            <a:pPr indent="0" lvl="0" marL="457200" rtl="0" algn="l">
              <a:lnSpc>
                <a:spcPct val="115000"/>
              </a:lnSpc>
              <a:spcBef>
                <a:spcPts val="1500"/>
              </a:spcBef>
              <a:spcAft>
                <a:spcPts val="0"/>
              </a:spcAft>
              <a:buNone/>
            </a:pPr>
            <a:r>
              <a:rPr b="1" lang="en" sz="1100">
                <a:solidFill>
                  <a:schemeClr val="dk1"/>
                </a:solidFill>
                <a:latin typeface="Hepta Slab"/>
                <a:ea typeface="Hepta Slab"/>
                <a:cs typeface="Hepta Slab"/>
                <a:sym typeface="Hepta Slab"/>
              </a:rPr>
              <a:t>Special Needs and Paced Learning - </a:t>
            </a:r>
            <a:r>
              <a:rPr lang="en" sz="1100">
                <a:solidFill>
                  <a:schemeClr val="dk1"/>
                </a:solidFill>
                <a:latin typeface="Hepta Slab Light"/>
                <a:ea typeface="Hepta Slab Light"/>
                <a:cs typeface="Hepta Slab Light"/>
                <a:sym typeface="Hepta Slab Light"/>
              </a:rPr>
              <a:t>AR offers more flexibility to tailor coursework to individual students’ needs.</a:t>
            </a:r>
            <a:endParaRPr sz="1100">
              <a:solidFill>
                <a:schemeClr val="dk1"/>
              </a:solidFill>
              <a:latin typeface="Hepta Slab Light"/>
              <a:ea typeface="Hepta Slab Light"/>
              <a:cs typeface="Hepta Slab Light"/>
              <a:sym typeface="Hepta Slab Light"/>
            </a:endParaRPr>
          </a:p>
          <a:p>
            <a:pPr indent="0" lvl="0" marL="457200" rtl="0" algn="l">
              <a:lnSpc>
                <a:spcPct val="115000"/>
              </a:lnSpc>
              <a:spcBef>
                <a:spcPts val="1500"/>
              </a:spcBef>
              <a:spcAft>
                <a:spcPts val="1500"/>
              </a:spcAft>
              <a:buNone/>
            </a:pPr>
            <a:r>
              <a:rPr b="1" lang="en" sz="1100">
                <a:solidFill>
                  <a:schemeClr val="dk1"/>
                </a:solidFill>
                <a:latin typeface="Hepta Slab"/>
                <a:ea typeface="Hepta Slab"/>
                <a:cs typeface="Hepta Slab"/>
                <a:sym typeface="Hepta Slab"/>
              </a:rPr>
              <a:t>Remote and Collaborative Learning - </a:t>
            </a:r>
            <a:r>
              <a:rPr lang="en" sz="1100">
                <a:solidFill>
                  <a:schemeClr val="dk1"/>
                </a:solidFill>
                <a:latin typeface="Hepta Slab Light"/>
                <a:ea typeface="Hepta Slab Light"/>
                <a:cs typeface="Hepta Slab Light"/>
                <a:sym typeface="Hepta Slab Light"/>
              </a:rPr>
              <a:t>With AR/MR, remote students can feel virtually present.</a:t>
            </a:r>
            <a:endParaRPr sz="1100">
              <a:solidFill>
                <a:schemeClr val="dk1"/>
              </a:solidFill>
              <a:latin typeface="Hepta Slab Light"/>
              <a:ea typeface="Hepta Slab Light"/>
              <a:cs typeface="Hepta Slab Light"/>
              <a:sym typeface="Hepta Slab Light"/>
            </a:endParaRPr>
          </a:p>
        </p:txBody>
      </p:sp>
      <p:sp>
        <p:nvSpPr>
          <p:cNvPr id="376" name="Google Shape;376;p54"/>
          <p:cNvSpPr txBox="1"/>
          <p:nvPr>
            <p:ph idx="2" type="title"/>
          </p:nvPr>
        </p:nvSpPr>
        <p:spPr>
          <a:xfrm>
            <a:off x="5450250" y="234025"/>
            <a:ext cx="3217200" cy="60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Education</a:t>
            </a:r>
            <a:endParaRPr sz="2400"/>
          </a:p>
        </p:txBody>
      </p:sp>
      <p:pic>
        <p:nvPicPr>
          <p:cNvPr id="377" name="Google Shape;377;p54"/>
          <p:cNvPicPr preferRelativeResize="0"/>
          <p:nvPr/>
        </p:nvPicPr>
        <p:blipFill>
          <a:blip r:embed="rId3">
            <a:alphaModFix/>
          </a:blip>
          <a:stretch>
            <a:fillRect/>
          </a:stretch>
        </p:blipFill>
        <p:spPr>
          <a:xfrm>
            <a:off x="0" y="0"/>
            <a:ext cx="5143500"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55"/>
          <p:cNvSpPr txBox="1"/>
          <p:nvPr>
            <p:ph type="title"/>
          </p:nvPr>
        </p:nvSpPr>
        <p:spPr>
          <a:xfrm>
            <a:off x="677325" y="1832775"/>
            <a:ext cx="3300300" cy="148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000"/>
              <a:t>Design challenges</a:t>
            </a:r>
            <a:endParaRPr sz="4000"/>
          </a:p>
        </p:txBody>
      </p:sp>
      <p:sp>
        <p:nvSpPr>
          <p:cNvPr id="383" name="Google Shape;383;p55"/>
          <p:cNvSpPr txBox="1"/>
          <p:nvPr>
            <p:ph idx="1" type="subTitle"/>
          </p:nvPr>
        </p:nvSpPr>
        <p:spPr>
          <a:xfrm>
            <a:off x="3894525" y="948075"/>
            <a:ext cx="4882800" cy="3253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latin typeface="Hepta Slab Light"/>
                <a:ea typeface="Hepta Slab Light"/>
                <a:cs typeface="Hepta Slab Light"/>
                <a:sym typeface="Hepta Slab Light"/>
              </a:rPr>
              <a:t>Natural input (gaze, gesture, voice)</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rPr lang="en" sz="1200">
                <a:latin typeface="Hepta Slab Light"/>
                <a:ea typeface="Hepta Slab Light"/>
                <a:cs typeface="Hepta Slab Light"/>
                <a:sym typeface="Hepta Slab Light"/>
              </a:rPr>
              <a:t>Comfort &amp; battery (heat, weight)</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rPr lang="en" sz="1200">
                <a:latin typeface="Hepta Slab Light"/>
                <a:ea typeface="Hepta Slab Light"/>
                <a:cs typeface="Hepta Slab Light"/>
                <a:sym typeface="Hepta Slab Light"/>
              </a:rPr>
              <a:t>Avoid visual clutter &amp; info overload</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rPr lang="en" sz="1200">
                <a:latin typeface="Hepta Slab Light"/>
                <a:ea typeface="Hepta Slab Light"/>
                <a:cs typeface="Hepta Slab Light"/>
                <a:sym typeface="Hepta Slab Light"/>
              </a:rPr>
              <a:t>Privacy cues (recording indicators, local compute)</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rPr lang="en" sz="1200">
                <a:latin typeface="Hepta Slab Light"/>
                <a:ea typeface="Hepta Slab Light"/>
                <a:cs typeface="Hepta Slab Light"/>
                <a:sym typeface="Hepta Slab Light"/>
              </a:rPr>
              <a:t>Inclusive UX (adjustable, voiceover, captions)</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t/>
            </a:r>
            <a:endParaRPr sz="1200">
              <a:latin typeface="Hepta Slab Light"/>
              <a:ea typeface="Hepta Slab Light"/>
              <a:cs typeface="Hepta Slab Light"/>
              <a:sym typeface="Hepta Slab Light"/>
            </a:endParaRPr>
          </a:p>
          <a:p>
            <a:pPr indent="0" lvl="0" marL="0" rtl="0" algn="l">
              <a:lnSpc>
                <a:spcPct val="150000"/>
              </a:lnSpc>
              <a:spcBef>
                <a:spcPts val="0"/>
              </a:spcBef>
              <a:spcAft>
                <a:spcPts val="0"/>
              </a:spcAft>
              <a:buNone/>
            </a:pPr>
            <a:r>
              <a:rPr lang="en" sz="1200">
                <a:latin typeface="Hepta Slab Light"/>
                <a:ea typeface="Hepta Slab Light"/>
                <a:cs typeface="Hepta Slab Light"/>
                <a:sym typeface="Hepta Slab Light"/>
              </a:rPr>
              <a:t>Social and regulatory acceptance</a:t>
            </a:r>
            <a:endParaRPr sz="1200">
              <a:latin typeface="Hepta Slab Light"/>
              <a:ea typeface="Hepta Slab Light"/>
              <a:cs typeface="Hepta Slab Light"/>
              <a:sym typeface="Hepta Slab Light"/>
            </a:endParaRPr>
          </a:p>
        </p:txBody>
      </p:sp>
    </p:spTree>
  </p:cSld>
  <p:clrMapOvr>
    <a:masterClrMapping/>
  </p:clrMapOvr>
</p:sld>
</file>

<file path=ppt/theme/theme1.xml><?xml version="1.0" encoding="utf-8"?>
<a:theme xmlns:a="http://schemas.openxmlformats.org/drawingml/2006/main" xmlns:r="http://schemas.openxmlformats.org/officeDocument/2006/relationships" name="Strategy Plan">
  <a:themeElements>
    <a:clrScheme name="Simple Light">
      <a:dk1>
        <a:srgbClr val="FFFFFF"/>
      </a:dk1>
      <a:lt1>
        <a:srgbClr val="000000"/>
      </a:lt1>
      <a:dk2>
        <a:srgbClr val="999999"/>
      </a:dk2>
      <a:lt2>
        <a:srgbClr val="FFECD1"/>
      </a:lt2>
      <a:accent1>
        <a:srgbClr val="AC6600"/>
      </a:accent1>
      <a:accent2>
        <a:srgbClr val="5E7F00"/>
      </a:accent2>
      <a:accent3>
        <a:srgbClr val="2322EF"/>
      </a:accent3>
      <a:accent4>
        <a:srgbClr val="DDDDFF"/>
      </a:accent4>
      <a:accent5>
        <a:srgbClr val="EFEFEF"/>
      </a:accent5>
      <a:accent6>
        <a:srgbClr val="F7FEEB"/>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